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4CD004-9496-4600-8794-C69E7DC30F4D}" v="138" dt="2021-01-18T13:32:40.1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45" autoAdjust="0"/>
    <p:restoredTop sz="94660"/>
  </p:normalViewPr>
  <p:slideViewPr>
    <p:cSldViewPr snapToGrid="0">
      <p:cViewPr varScale="1">
        <p:scale>
          <a:sx n="73" d="100"/>
          <a:sy n="73" d="100"/>
        </p:scale>
        <p:origin x="13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배제현" userId="32800d16-4837-45c4-8fbc-2f3895a63656" providerId="ADAL" clId="{F74CD004-9496-4600-8794-C69E7DC30F4D}"/>
    <pc:docChg chg="undo custSel addSld delSld modSld sldOrd">
      <pc:chgData name="배제현" userId="32800d16-4837-45c4-8fbc-2f3895a63656" providerId="ADAL" clId="{F74CD004-9496-4600-8794-C69E7DC30F4D}" dt="2021-01-18T13:32:40.161" v="2032"/>
      <pc:docMkLst>
        <pc:docMk/>
      </pc:docMkLst>
      <pc:sldChg chg="del">
        <pc:chgData name="배제현" userId="32800d16-4837-45c4-8fbc-2f3895a63656" providerId="ADAL" clId="{F74CD004-9496-4600-8794-C69E7DC30F4D}" dt="2021-01-17T15:33:37.676" v="173" actId="47"/>
        <pc:sldMkLst>
          <pc:docMk/>
          <pc:sldMk cId="4131710473" sldId="257"/>
        </pc:sldMkLst>
      </pc:sldChg>
      <pc:sldChg chg="addSp modSp mod">
        <pc:chgData name="배제현" userId="32800d16-4837-45c4-8fbc-2f3895a63656" providerId="ADAL" clId="{F74CD004-9496-4600-8794-C69E7DC30F4D}" dt="2021-01-18T13:27:35.536" v="2031"/>
        <pc:sldMkLst>
          <pc:docMk/>
          <pc:sldMk cId="2866324694" sldId="258"/>
        </pc:sldMkLst>
        <pc:spChg chg="mod">
          <ac:chgData name="배제현" userId="32800d16-4837-45c4-8fbc-2f3895a63656" providerId="ADAL" clId="{F74CD004-9496-4600-8794-C69E7DC30F4D}" dt="2021-01-17T15:33:29.762" v="169" actId="1076"/>
          <ac:spMkLst>
            <pc:docMk/>
            <pc:sldMk cId="2866324694" sldId="258"/>
            <ac:spMk id="6" creationId="{00000000-0000-0000-0000-000000000000}"/>
          </ac:spMkLst>
        </pc:spChg>
        <pc:picChg chg="add mod">
          <ac:chgData name="배제현" userId="32800d16-4837-45c4-8fbc-2f3895a63656" providerId="ADAL" clId="{F74CD004-9496-4600-8794-C69E7DC30F4D}" dt="2021-01-18T13:27:35.536" v="2031"/>
          <ac:picMkLst>
            <pc:docMk/>
            <pc:sldMk cId="2866324694" sldId="258"/>
            <ac:picMk id="2" creationId="{CF46771A-3F6C-4A7A-A4D7-7834108C2B29}"/>
          </ac:picMkLst>
        </pc:picChg>
      </pc:sldChg>
      <pc:sldChg chg="del">
        <pc:chgData name="배제현" userId="32800d16-4837-45c4-8fbc-2f3895a63656" providerId="ADAL" clId="{F74CD004-9496-4600-8794-C69E7DC30F4D}" dt="2021-01-17T15:33:33.570" v="170" actId="47"/>
        <pc:sldMkLst>
          <pc:docMk/>
          <pc:sldMk cId="3823299933" sldId="259"/>
        </pc:sldMkLst>
      </pc:sldChg>
      <pc:sldChg chg="del">
        <pc:chgData name="배제현" userId="32800d16-4837-45c4-8fbc-2f3895a63656" providerId="ADAL" clId="{F74CD004-9496-4600-8794-C69E7DC30F4D}" dt="2021-01-17T15:55:52.237" v="2015" actId="2696"/>
        <pc:sldMkLst>
          <pc:docMk/>
          <pc:sldMk cId="2792173701" sldId="260"/>
        </pc:sldMkLst>
      </pc:sldChg>
      <pc:sldChg chg="addSp delSp modSp mod ord">
        <pc:chgData name="배제현" userId="32800d16-4837-45c4-8fbc-2f3895a63656" providerId="ADAL" clId="{F74CD004-9496-4600-8794-C69E7DC30F4D}" dt="2021-01-18T13:27:35.536" v="2031"/>
        <pc:sldMkLst>
          <pc:docMk/>
          <pc:sldMk cId="1059947050" sldId="261"/>
        </pc:sldMkLst>
        <pc:spChg chg="add">
          <ac:chgData name="배제현" userId="32800d16-4837-45c4-8fbc-2f3895a63656" providerId="ADAL" clId="{F74CD004-9496-4600-8794-C69E7DC30F4D}" dt="2021-01-17T15:37:12.055" v="477" actId="11529"/>
          <ac:spMkLst>
            <pc:docMk/>
            <pc:sldMk cId="1059947050" sldId="261"/>
            <ac:spMk id="2" creationId="{E365BE49-5168-4F89-AEDF-D7DBC541FEF2}"/>
          </ac:spMkLst>
        </pc:spChg>
        <pc:spChg chg="add del mod">
          <ac:chgData name="배제현" userId="32800d16-4837-45c4-8fbc-2f3895a63656" providerId="ADAL" clId="{F74CD004-9496-4600-8794-C69E7DC30F4D}" dt="2021-01-17T15:35:28.394" v="214"/>
          <ac:spMkLst>
            <pc:docMk/>
            <pc:sldMk cId="1059947050" sldId="261"/>
            <ac:spMk id="4" creationId="{CEA197EB-D7D6-464D-BD93-F5B16A12453D}"/>
          </ac:spMkLst>
        </pc:spChg>
        <pc:spChg chg="add mod">
          <ac:chgData name="배제현" userId="32800d16-4837-45c4-8fbc-2f3895a63656" providerId="ADAL" clId="{F74CD004-9496-4600-8794-C69E7DC30F4D}" dt="2021-01-17T15:35:49.239" v="224" actId="1076"/>
          <ac:spMkLst>
            <pc:docMk/>
            <pc:sldMk cId="1059947050" sldId="261"/>
            <ac:spMk id="5" creationId="{7D96BE97-98E2-471E-AB18-438165B5F2A9}"/>
          </ac:spMkLst>
        </pc:spChg>
        <pc:spChg chg="add mod">
          <ac:chgData name="배제현" userId="32800d16-4837-45c4-8fbc-2f3895a63656" providerId="ADAL" clId="{F74CD004-9496-4600-8794-C69E7DC30F4D}" dt="2021-01-17T15:37:01.822" v="476" actId="1076"/>
          <ac:spMkLst>
            <pc:docMk/>
            <pc:sldMk cId="1059947050" sldId="261"/>
            <ac:spMk id="6" creationId="{49421AD9-AE73-4FC1-A0BA-2F9E44AAE8BC}"/>
          </ac:spMkLst>
        </pc:spChg>
        <pc:spChg chg="add mod">
          <ac:chgData name="배제현" userId="32800d16-4837-45c4-8fbc-2f3895a63656" providerId="ADAL" clId="{F74CD004-9496-4600-8794-C69E7DC30F4D}" dt="2021-01-17T15:38:02.240" v="763" actId="1076"/>
          <ac:spMkLst>
            <pc:docMk/>
            <pc:sldMk cId="1059947050" sldId="261"/>
            <ac:spMk id="8" creationId="{1F5843DA-9456-4BE0-9E2D-65F5CE72891C}"/>
          </ac:spMkLst>
        </pc:spChg>
        <pc:spChg chg="del mod">
          <ac:chgData name="배제현" userId="32800d16-4837-45c4-8fbc-2f3895a63656" providerId="ADAL" clId="{F74CD004-9496-4600-8794-C69E7DC30F4D}" dt="2021-01-17T15:35:34.805" v="218"/>
          <ac:spMkLst>
            <pc:docMk/>
            <pc:sldMk cId="1059947050" sldId="261"/>
            <ac:spMk id="36" creationId="{00000000-0000-0000-0000-000000000000}"/>
          </ac:spMkLst>
        </pc:spChg>
        <pc:picChg chg="add mod">
          <ac:chgData name="배제현" userId="32800d16-4837-45c4-8fbc-2f3895a63656" providerId="ADAL" clId="{F74CD004-9496-4600-8794-C69E7DC30F4D}" dt="2021-01-18T13:27:35.536" v="2031"/>
          <ac:picMkLst>
            <pc:docMk/>
            <pc:sldMk cId="1059947050" sldId="261"/>
            <ac:picMk id="4" creationId="{93EB10D4-14DD-4ECB-8EBC-98E82D7F750A}"/>
          </ac:picMkLst>
        </pc:picChg>
        <pc:inkChg chg="add">
          <ac:chgData name="배제현" userId="32800d16-4837-45c4-8fbc-2f3895a63656" providerId="ADAL" clId="{F74CD004-9496-4600-8794-C69E7DC30F4D}" dt="2021-01-18T13:27:35.536" v="2031"/>
          <ac:inkMkLst>
            <pc:docMk/>
            <pc:sldMk cId="1059947050" sldId="261"/>
            <ac:inkMk id="3" creationId="{31EB2C4F-1568-49B6-BADB-44FF725C74EF}"/>
          </ac:inkMkLst>
        </pc:inkChg>
      </pc:sldChg>
      <pc:sldChg chg="addSp delSp modSp add mod">
        <pc:chgData name="배제현" userId="32800d16-4837-45c4-8fbc-2f3895a63656" providerId="ADAL" clId="{F74CD004-9496-4600-8794-C69E7DC30F4D}" dt="2021-01-18T13:27:35.536" v="2031"/>
        <pc:sldMkLst>
          <pc:docMk/>
          <pc:sldMk cId="3062293675" sldId="262"/>
        </pc:sldMkLst>
        <pc:spChg chg="del">
          <ac:chgData name="배제현" userId="32800d16-4837-45c4-8fbc-2f3895a63656" providerId="ADAL" clId="{F74CD004-9496-4600-8794-C69E7DC30F4D}" dt="2021-01-17T15:38:10.589" v="766" actId="478"/>
          <ac:spMkLst>
            <pc:docMk/>
            <pc:sldMk cId="3062293675" sldId="262"/>
            <ac:spMk id="2" creationId="{E365BE49-5168-4F89-AEDF-D7DBC541FEF2}"/>
          </ac:spMkLst>
        </pc:spChg>
        <pc:spChg chg="del">
          <ac:chgData name="배제현" userId="32800d16-4837-45c4-8fbc-2f3895a63656" providerId="ADAL" clId="{F74CD004-9496-4600-8794-C69E7DC30F4D}" dt="2021-01-17T15:38:09.772" v="765" actId="478"/>
          <ac:spMkLst>
            <pc:docMk/>
            <pc:sldMk cId="3062293675" sldId="262"/>
            <ac:spMk id="6" creationId="{49421AD9-AE73-4FC1-A0BA-2F9E44AAE8BC}"/>
          </ac:spMkLst>
        </pc:spChg>
        <pc:spChg chg="mod">
          <ac:chgData name="배제현" userId="32800d16-4837-45c4-8fbc-2f3895a63656" providerId="ADAL" clId="{F74CD004-9496-4600-8794-C69E7DC30F4D}" dt="2021-01-17T15:40:50.915" v="1056" actId="20577"/>
          <ac:spMkLst>
            <pc:docMk/>
            <pc:sldMk cId="3062293675" sldId="262"/>
            <ac:spMk id="8" creationId="{1F5843DA-9456-4BE0-9E2D-65F5CE72891C}"/>
          </ac:spMkLst>
        </pc:spChg>
        <pc:picChg chg="add mod">
          <ac:chgData name="배제현" userId="32800d16-4837-45c4-8fbc-2f3895a63656" providerId="ADAL" clId="{F74CD004-9496-4600-8794-C69E7DC30F4D}" dt="2021-01-18T13:27:35.536" v="2031"/>
          <ac:picMkLst>
            <pc:docMk/>
            <pc:sldMk cId="3062293675" sldId="262"/>
            <ac:picMk id="3" creationId="{57DEBECD-E0F0-44D5-82D8-40E99E27A143}"/>
          </ac:picMkLst>
        </pc:picChg>
        <pc:inkChg chg="add">
          <ac:chgData name="배제현" userId="32800d16-4837-45c4-8fbc-2f3895a63656" providerId="ADAL" clId="{F74CD004-9496-4600-8794-C69E7DC30F4D}" dt="2021-01-18T13:27:35.536" v="2031"/>
          <ac:inkMkLst>
            <pc:docMk/>
            <pc:sldMk cId="3062293675" sldId="262"/>
            <ac:inkMk id="2" creationId="{079072BD-5A24-4A4A-BA91-71EAA1752BF5}"/>
          </ac:inkMkLst>
        </pc:inkChg>
      </pc:sldChg>
      <pc:sldChg chg="addSp modSp add mod">
        <pc:chgData name="배제현" userId="32800d16-4837-45c4-8fbc-2f3895a63656" providerId="ADAL" clId="{F74CD004-9496-4600-8794-C69E7DC30F4D}" dt="2021-01-18T13:27:35.536" v="2031"/>
        <pc:sldMkLst>
          <pc:docMk/>
          <pc:sldMk cId="1540914537" sldId="263"/>
        </pc:sldMkLst>
        <pc:spChg chg="mod">
          <ac:chgData name="배제현" userId="32800d16-4837-45c4-8fbc-2f3895a63656" providerId="ADAL" clId="{F74CD004-9496-4600-8794-C69E7DC30F4D}" dt="2021-01-17T15:43:01.780" v="1065" actId="20577"/>
          <ac:spMkLst>
            <pc:docMk/>
            <pc:sldMk cId="1540914537" sldId="263"/>
            <ac:spMk id="5" creationId="{7D96BE97-98E2-471E-AB18-438165B5F2A9}"/>
          </ac:spMkLst>
        </pc:spChg>
        <pc:spChg chg="mod">
          <ac:chgData name="배제현" userId="32800d16-4837-45c4-8fbc-2f3895a63656" providerId="ADAL" clId="{F74CD004-9496-4600-8794-C69E7DC30F4D}" dt="2021-01-17T15:44:21.523" v="1116" actId="207"/>
          <ac:spMkLst>
            <pc:docMk/>
            <pc:sldMk cId="1540914537" sldId="263"/>
            <ac:spMk id="8" creationId="{1F5843DA-9456-4BE0-9E2D-65F5CE72891C}"/>
          </ac:spMkLst>
        </pc:spChg>
        <pc:picChg chg="add mod">
          <ac:chgData name="배제현" userId="32800d16-4837-45c4-8fbc-2f3895a63656" providerId="ADAL" clId="{F74CD004-9496-4600-8794-C69E7DC30F4D}" dt="2021-01-17T15:43:21.862" v="1074" actId="1076"/>
          <ac:picMkLst>
            <pc:docMk/>
            <pc:sldMk cId="1540914537" sldId="263"/>
            <ac:picMk id="3" creationId="{B7BF36E4-E80E-48EF-9D30-CA8F2A4CBE55}"/>
          </ac:picMkLst>
        </pc:picChg>
        <pc:picChg chg="add mod">
          <ac:chgData name="배제현" userId="32800d16-4837-45c4-8fbc-2f3895a63656" providerId="ADAL" clId="{F74CD004-9496-4600-8794-C69E7DC30F4D}" dt="2021-01-18T13:27:35.536" v="2031"/>
          <ac:picMkLst>
            <pc:docMk/>
            <pc:sldMk cId="1540914537" sldId="263"/>
            <ac:picMk id="4" creationId="{FD7E02CE-C71B-4231-8842-C12166B8DBED}"/>
          </ac:picMkLst>
        </pc:picChg>
        <pc:inkChg chg="add">
          <ac:chgData name="배제현" userId="32800d16-4837-45c4-8fbc-2f3895a63656" providerId="ADAL" clId="{F74CD004-9496-4600-8794-C69E7DC30F4D}" dt="2021-01-18T13:27:35.536" v="2031"/>
          <ac:inkMkLst>
            <pc:docMk/>
            <pc:sldMk cId="1540914537" sldId="263"/>
            <ac:inkMk id="2" creationId="{70369C3F-D76F-4A68-BB4A-6EE4A07B214E}"/>
          </ac:inkMkLst>
        </pc:inkChg>
      </pc:sldChg>
      <pc:sldChg chg="addSp delSp modSp add mod">
        <pc:chgData name="배제현" userId="32800d16-4837-45c4-8fbc-2f3895a63656" providerId="ADAL" clId="{F74CD004-9496-4600-8794-C69E7DC30F4D}" dt="2021-01-18T13:32:40.161" v="2032"/>
        <pc:sldMkLst>
          <pc:docMk/>
          <pc:sldMk cId="2702546840" sldId="264"/>
        </pc:sldMkLst>
        <pc:spChg chg="mod">
          <ac:chgData name="배제현" userId="32800d16-4837-45c4-8fbc-2f3895a63656" providerId="ADAL" clId="{F74CD004-9496-4600-8794-C69E7DC30F4D}" dt="2021-01-17T15:44:58.692" v="1132" actId="5793"/>
          <ac:spMkLst>
            <pc:docMk/>
            <pc:sldMk cId="2702546840" sldId="264"/>
            <ac:spMk id="8" creationId="{1F5843DA-9456-4BE0-9E2D-65F5CE72891C}"/>
          </ac:spMkLst>
        </pc:spChg>
        <pc:picChg chg="add del mod">
          <ac:chgData name="배제현" userId="32800d16-4837-45c4-8fbc-2f3895a63656" providerId="ADAL" clId="{F74CD004-9496-4600-8794-C69E7DC30F4D}" dt="2021-01-18T13:32:40.161" v="2032"/>
          <ac:picMkLst>
            <pc:docMk/>
            <pc:sldMk cId="2702546840" sldId="264"/>
            <ac:picMk id="3" creationId="{71C45287-E0A5-496A-AD0B-D4BDD060BF65}"/>
          </ac:picMkLst>
        </pc:picChg>
        <pc:picChg chg="del">
          <ac:chgData name="배제현" userId="32800d16-4837-45c4-8fbc-2f3895a63656" providerId="ADAL" clId="{F74CD004-9496-4600-8794-C69E7DC30F4D}" dt="2021-01-17T15:44:32.929" v="1118" actId="478"/>
          <ac:picMkLst>
            <pc:docMk/>
            <pc:sldMk cId="2702546840" sldId="264"/>
            <ac:picMk id="3" creationId="{B7BF36E4-E80E-48EF-9D30-CA8F2A4CBE55}"/>
          </ac:picMkLst>
        </pc:picChg>
        <pc:picChg chg="add mod">
          <ac:chgData name="배제현" userId="32800d16-4837-45c4-8fbc-2f3895a63656" providerId="ADAL" clId="{F74CD004-9496-4600-8794-C69E7DC30F4D}" dt="2021-01-18T13:32:40.161" v="2032"/>
          <ac:picMkLst>
            <pc:docMk/>
            <pc:sldMk cId="2702546840" sldId="264"/>
            <ac:picMk id="6" creationId="{DBBC15E2-253E-46F2-97E8-D4B41B1C0DDB}"/>
          </ac:picMkLst>
        </pc:picChg>
        <pc:inkChg chg="add del">
          <ac:chgData name="배제현" userId="32800d16-4837-45c4-8fbc-2f3895a63656" providerId="ADAL" clId="{F74CD004-9496-4600-8794-C69E7DC30F4D}" dt="2021-01-18T13:32:40.161" v="2032"/>
          <ac:inkMkLst>
            <pc:docMk/>
            <pc:sldMk cId="2702546840" sldId="264"/>
            <ac:inkMk id="2" creationId="{0DC22D08-A0B7-4158-817C-C23D8734A41B}"/>
          </ac:inkMkLst>
        </pc:inkChg>
        <pc:inkChg chg="add">
          <ac:chgData name="배제현" userId="32800d16-4837-45c4-8fbc-2f3895a63656" providerId="ADAL" clId="{F74CD004-9496-4600-8794-C69E7DC30F4D}" dt="2021-01-18T13:32:40.161" v="2032"/>
          <ac:inkMkLst>
            <pc:docMk/>
            <pc:sldMk cId="2702546840" sldId="264"/>
            <ac:inkMk id="4" creationId="{3699DEE4-6CAE-4953-A18A-81E8EAF6903D}"/>
          </ac:inkMkLst>
        </pc:inkChg>
      </pc:sldChg>
      <pc:sldChg chg="addSp modSp add mod">
        <pc:chgData name="배제현" userId="32800d16-4837-45c4-8fbc-2f3895a63656" providerId="ADAL" clId="{F74CD004-9496-4600-8794-C69E7DC30F4D}" dt="2021-01-18T13:32:40.161" v="2032"/>
        <pc:sldMkLst>
          <pc:docMk/>
          <pc:sldMk cId="3729485639" sldId="265"/>
        </pc:sldMkLst>
        <pc:spChg chg="mod">
          <ac:chgData name="배제현" userId="32800d16-4837-45c4-8fbc-2f3895a63656" providerId="ADAL" clId="{F74CD004-9496-4600-8794-C69E7DC30F4D}" dt="2021-01-17T15:45:54.449" v="1155" actId="1076"/>
          <ac:spMkLst>
            <pc:docMk/>
            <pc:sldMk cId="3729485639" sldId="265"/>
            <ac:spMk id="5" creationId="{7D96BE97-98E2-471E-AB18-438165B5F2A9}"/>
          </ac:spMkLst>
        </pc:spChg>
        <pc:spChg chg="mod">
          <ac:chgData name="배제현" userId="32800d16-4837-45c4-8fbc-2f3895a63656" providerId="ADAL" clId="{F74CD004-9496-4600-8794-C69E7DC30F4D}" dt="2021-01-17T15:48:03.340" v="1404" actId="1076"/>
          <ac:spMkLst>
            <pc:docMk/>
            <pc:sldMk cId="3729485639" sldId="265"/>
            <ac:spMk id="8" creationId="{1F5843DA-9456-4BE0-9E2D-65F5CE72891C}"/>
          </ac:spMkLst>
        </pc:spChg>
        <pc:picChg chg="add mod">
          <ac:chgData name="배제현" userId="32800d16-4837-45c4-8fbc-2f3895a63656" providerId="ADAL" clId="{F74CD004-9496-4600-8794-C69E7DC30F4D}" dt="2021-01-18T13:32:40.161" v="2032"/>
          <ac:picMkLst>
            <pc:docMk/>
            <pc:sldMk cId="3729485639" sldId="265"/>
            <ac:picMk id="3" creationId="{CA92382B-3902-49FA-99E4-3A3B32C6B80C}"/>
          </ac:picMkLst>
        </pc:picChg>
        <pc:inkChg chg="add">
          <ac:chgData name="배제현" userId="32800d16-4837-45c4-8fbc-2f3895a63656" providerId="ADAL" clId="{F74CD004-9496-4600-8794-C69E7DC30F4D}" dt="2021-01-18T13:32:40.161" v="2032"/>
          <ac:inkMkLst>
            <pc:docMk/>
            <pc:sldMk cId="3729485639" sldId="265"/>
            <ac:inkMk id="2" creationId="{30928B4A-23F9-4E1E-9C72-3AFADEFF968B}"/>
          </ac:inkMkLst>
        </pc:inkChg>
      </pc:sldChg>
      <pc:sldChg chg="addSp modSp add mod">
        <pc:chgData name="배제현" userId="32800d16-4837-45c4-8fbc-2f3895a63656" providerId="ADAL" clId="{F74CD004-9496-4600-8794-C69E7DC30F4D}" dt="2021-01-18T13:32:40.161" v="2032"/>
        <pc:sldMkLst>
          <pc:docMk/>
          <pc:sldMk cId="313684551" sldId="266"/>
        </pc:sldMkLst>
        <pc:spChg chg="mod">
          <ac:chgData name="배제현" userId="32800d16-4837-45c4-8fbc-2f3895a63656" providerId="ADAL" clId="{F74CD004-9496-4600-8794-C69E7DC30F4D}" dt="2021-01-17T15:48:15.812" v="1419"/>
          <ac:spMkLst>
            <pc:docMk/>
            <pc:sldMk cId="313684551" sldId="266"/>
            <ac:spMk id="5" creationId="{7D96BE97-98E2-471E-AB18-438165B5F2A9}"/>
          </ac:spMkLst>
        </pc:spChg>
        <pc:spChg chg="mod">
          <ac:chgData name="배제현" userId="32800d16-4837-45c4-8fbc-2f3895a63656" providerId="ADAL" clId="{F74CD004-9496-4600-8794-C69E7DC30F4D}" dt="2021-01-17T15:49:09.689" v="1659" actId="20577"/>
          <ac:spMkLst>
            <pc:docMk/>
            <pc:sldMk cId="313684551" sldId="266"/>
            <ac:spMk id="8" creationId="{1F5843DA-9456-4BE0-9E2D-65F5CE72891C}"/>
          </ac:spMkLst>
        </pc:spChg>
        <pc:picChg chg="add mod">
          <ac:chgData name="배제현" userId="32800d16-4837-45c4-8fbc-2f3895a63656" providerId="ADAL" clId="{F74CD004-9496-4600-8794-C69E7DC30F4D}" dt="2021-01-18T13:32:40.161" v="2032"/>
          <ac:picMkLst>
            <pc:docMk/>
            <pc:sldMk cId="313684551" sldId="266"/>
            <ac:picMk id="3" creationId="{C49D9120-2F83-43F9-B786-B0968CBA4222}"/>
          </ac:picMkLst>
        </pc:picChg>
        <pc:inkChg chg="add">
          <ac:chgData name="배제현" userId="32800d16-4837-45c4-8fbc-2f3895a63656" providerId="ADAL" clId="{F74CD004-9496-4600-8794-C69E7DC30F4D}" dt="2021-01-18T13:32:40.161" v="2032"/>
          <ac:inkMkLst>
            <pc:docMk/>
            <pc:sldMk cId="313684551" sldId="266"/>
            <ac:inkMk id="2" creationId="{DCF12FD0-FE9C-4FCE-B610-39A4411DD171}"/>
          </ac:inkMkLst>
        </pc:inkChg>
      </pc:sldChg>
      <pc:sldChg chg="addSp delSp modSp add mod">
        <pc:chgData name="배제현" userId="32800d16-4837-45c4-8fbc-2f3895a63656" providerId="ADAL" clId="{F74CD004-9496-4600-8794-C69E7DC30F4D}" dt="2021-01-18T13:32:40.161" v="2032"/>
        <pc:sldMkLst>
          <pc:docMk/>
          <pc:sldMk cId="2421997493" sldId="267"/>
        </pc:sldMkLst>
        <pc:spChg chg="del">
          <ac:chgData name="배제현" userId="32800d16-4837-45c4-8fbc-2f3895a63656" providerId="ADAL" clId="{F74CD004-9496-4600-8794-C69E7DC30F4D}" dt="2021-01-17T15:50:40.442" v="1661" actId="478"/>
          <ac:spMkLst>
            <pc:docMk/>
            <pc:sldMk cId="2421997493" sldId="267"/>
            <ac:spMk id="8" creationId="{1F5843DA-9456-4BE0-9E2D-65F5CE72891C}"/>
          </ac:spMkLst>
        </pc:spChg>
        <pc:picChg chg="add mod">
          <ac:chgData name="배제현" userId="32800d16-4837-45c4-8fbc-2f3895a63656" providerId="ADAL" clId="{F74CD004-9496-4600-8794-C69E7DC30F4D}" dt="2021-01-17T15:50:47.001" v="1666" actId="14100"/>
          <ac:picMkLst>
            <pc:docMk/>
            <pc:sldMk cId="2421997493" sldId="267"/>
            <ac:picMk id="3" creationId="{937FA9F3-B072-46E7-ACBE-0587E3C4560E}"/>
          </ac:picMkLst>
        </pc:picChg>
        <pc:picChg chg="add mod">
          <ac:chgData name="배제현" userId="32800d16-4837-45c4-8fbc-2f3895a63656" providerId="ADAL" clId="{F74CD004-9496-4600-8794-C69E7DC30F4D}" dt="2021-01-18T13:32:40.161" v="2032"/>
          <ac:picMkLst>
            <pc:docMk/>
            <pc:sldMk cId="2421997493" sldId="267"/>
            <ac:picMk id="4" creationId="{C1B4DB35-BF3D-4D38-A62B-F1C0F27F776E}"/>
          </ac:picMkLst>
        </pc:picChg>
        <pc:inkChg chg="add">
          <ac:chgData name="배제현" userId="32800d16-4837-45c4-8fbc-2f3895a63656" providerId="ADAL" clId="{F74CD004-9496-4600-8794-C69E7DC30F4D}" dt="2021-01-18T13:32:40.161" v="2032"/>
          <ac:inkMkLst>
            <pc:docMk/>
            <pc:sldMk cId="2421997493" sldId="267"/>
            <ac:inkMk id="2" creationId="{AA402F29-C7EA-451D-8EE2-BB9ACB9525F4}"/>
          </ac:inkMkLst>
        </pc:inkChg>
      </pc:sldChg>
      <pc:sldChg chg="addSp delSp modSp add mod">
        <pc:chgData name="배제현" userId="32800d16-4837-45c4-8fbc-2f3895a63656" providerId="ADAL" clId="{F74CD004-9496-4600-8794-C69E7DC30F4D}" dt="2021-01-18T13:32:40.161" v="2032"/>
        <pc:sldMkLst>
          <pc:docMk/>
          <pc:sldMk cId="3247310042" sldId="268"/>
        </pc:sldMkLst>
        <pc:spChg chg="mod">
          <ac:chgData name="배제현" userId="32800d16-4837-45c4-8fbc-2f3895a63656" providerId="ADAL" clId="{F74CD004-9496-4600-8794-C69E7DC30F4D}" dt="2021-01-17T15:51:21.924" v="1687" actId="1076"/>
          <ac:spMkLst>
            <pc:docMk/>
            <pc:sldMk cId="3247310042" sldId="268"/>
            <ac:spMk id="5" creationId="{7D96BE97-98E2-471E-AB18-438165B5F2A9}"/>
          </ac:spMkLst>
        </pc:spChg>
        <pc:spChg chg="add mod">
          <ac:chgData name="배제현" userId="32800d16-4837-45c4-8fbc-2f3895a63656" providerId="ADAL" clId="{F74CD004-9496-4600-8794-C69E7DC30F4D}" dt="2021-01-17T15:52:51.517" v="1986" actId="20577"/>
          <ac:spMkLst>
            <pc:docMk/>
            <pc:sldMk cId="3247310042" sldId="268"/>
            <ac:spMk id="6" creationId="{C6DD6DC7-2C4E-449A-99ED-5675A5808DF3}"/>
          </ac:spMkLst>
        </pc:spChg>
        <pc:picChg chg="add mod">
          <ac:chgData name="배제현" userId="32800d16-4837-45c4-8fbc-2f3895a63656" providerId="ADAL" clId="{F74CD004-9496-4600-8794-C69E7DC30F4D}" dt="2021-01-18T13:32:40.161" v="2032"/>
          <ac:picMkLst>
            <pc:docMk/>
            <pc:sldMk cId="3247310042" sldId="268"/>
            <ac:picMk id="3" creationId="{18B59686-A1F8-4087-A257-39E8AC82987B}"/>
          </ac:picMkLst>
        </pc:picChg>
        <pc:picChg chg="del">
          <ac:chgData name="배제현" userId="32800d16-4837-45c4-8fbc-2f3895a63656" providerId="ADAL" clId="{F74CD004-9496-4600-8794-C69E7DC30F4D}" dt="2021-01-17T15:51:40.188" v="1688" actId="478"/>
          <ac:picMkLst>
            <pc:docMk/>
            <pc:sldMk cId="3247310042" sldId="268"/>
            <ac:picMk id="3" creationId="{937FA9F3-B072-46E7-ACBE-0587E3C4560E}"/>
          </ac:picMkLst>
        </pc:picChg>
        <pc:picChg chg="add mod">
          <ac:chgData name="배제현" userId="32800d16-4837-45c4-8fbc-2f3895a63656" providerId="ADAL" clId="{F74CD004-9496-4600-8794-C69E7DC30F4D}" dt="2021-01-17T15:53:26.047" v="1991" actId="14100"/>
          <ac:picMkLst>
            <pc:docMk/>
            <pc:sldMk cId="3247310042" sldId="268"/>
            <ac:picMk id="4" creationId="{1C908F41-6242-441C-940D-B6ADE4376106}"/>
          </ac:picMkLst>
        </pc:picChg>
        <pc:inkChg chg="add">
          <ac:chgData name="배제현" userId="32800d16-4837-45c4-8fbc-2f3895a63656" providerId="ADAL" clId="{F74CD004-9496-4600-8794-C69E7DC30F4D}" dt="2021-01-18T13:32:40.161" v="2032"/>
          <ac:inkMkLst>
            <pc:docMk/>
            <pc:sldMk cId="3247310042" sldId="268"/>
            <ac:inkMk id="2" creationId="{E9329F57-1997-4D6B-A329-5CEADDD8F3CD}"/>
          </ac:inkMkLst>
        </pc:inkChg>
      </pc:sldChg>
      <pc:sldChg chg="addSp delSp modSp add mod">
        <pc:chgData name="배제현" userId="32800d16-4837-45c4-8fbc-2f3895a63656" providerId="ADAL" clId="{F74CD004-9496-4600-8794-C69E7DC30F4D}" dt="2021-01-18T13:32:40.161" v="2032"/>
        <pc:sldMkLst>
          <pc:docMk/>
          <pc:sldMk cId="2627535298" sldId="269"/>
        </pc:sldMkLst>
        <pc:spChg chg="mod">
          <ac:chgData name="배제현" userId="32800d16-4837-45c4-8fbc-2f3895a63656" providerId="ADAL" clId="{F74CD004-9496-4600-8794-C69E7DC30F4D}" dt="2021-01-17T15:53:53.359" v="1996" actId="1076"/>
          <ac:spMkLst>
            <pc:docMk/>
            <pc:sldMk cId="2627535298" sldId="269"/>
            <ac:spMk id="5" creationId="{7D96BE97-98E2-471E-AB18-438165B5F2A9}"/>
          </ac:spMkLst>
        </pc:spChg>
        <pc:spChg chg="del">
          <ac:chgData name="배제현" userId="32800d16-4837-45c4-8fbc-2f3895a63656" providerId="ADAL" clId="{F74CD004-9496-4600-8794-C69E7DC30F4D}" dt="2021-01-17T15:54:19.412" v="1999" actId="478"/>
          <ac:spMkLst>
            <pc:docMk/>
            <pc:sldMk cId="2627535298" sldId="269"/>
            <ac:spMk id="6" creationId="{C6DD6DC7-2C4E-449A-99ED-5675A5808DF3}"/>
          </ac:spMkLst>
        </pc:spChg>
        <pc:picChg chg="add mod">
          <ac:chgData name="배제현" userId="32800d16-4837-45c4-8fbc-2f3895a63656" providerId="ADAL" clId="{F74CD004-9496-4600-8794-C69E7DC30F4D}" dt="2021-01-17T15:54:25.831" v="2003" actId="14100"/>
          <ac:picMkLst>
            <pc:docMk/>
            <pc:sldMk cId="2627535298" sldId="269"/>
            <ac:picMk id="3" creationId="{D4C35E0F-706A-42AA-92E2-266532FAB6FC}"/>
          </ac:picMkLst>
        </pc:picChg>
        <pc:picChg chg="add mod">
          <ac:chgData name="배제현" userId="32800d16-4837-45c4-8fbc-2f3895a63656" providerId="ADAL" clId="{F74CD004-9496-4600-8794-C69E7DC30F4D}" dt="2021-01-18T13:32:40.161" v="2032"/>
          <ac:picMkLst>
            <pc:docMk/>
            <pc:sldMk cId="2627535298" sldId="269"/>
            <ac:picMk id="4" creationId="{15653ECA-997F-495A-B885-F3223299BDE2}"/>
          </ac:picMkLst>
        </pc:picChg>
        <pc:picChg chg="del">
          <ac:chgData name="배제현" userId="32800d16-4837-45c4-8fbc-2f3895a63656" providerId="ADAL" clId="{F74CD004-9496-4600-8794-C69E7DC30F4D}" dt="2021-01-17T15:54:16.685" v="1997" actId="478"/>
          <ac:picMkLst>
            <pc:docMk/>
            <pc:sldMk cId="2627535298" sldId="269"/>
            <ac:picMk id="4" creationId="{1C908F41-6242-441C-940D-B6ADE4376106}"/>
          </ac:picMkLst>
        </pc:picChg>
        <pc:inkChg chg="add">
          <ac:chgData name="배제현" userId="32800d16-4837-45c4-8fbc-2f3895a63656" providerId="ADAL" clId="{F74CD004-9496-4600-8794-C69E7DC30F4D}" dt="2021-01-18T13:32:40.161" v="2032"/>
          <ac:inkMkLst>
            <pc:docMk/>
            <pc:sldMk cId="2627535298" sldId="269"/>
            <ac:inkMk id="2" creationId="{A6694D81-CFCA-4FF8-B83E-D6FB0272F8F0}"/>
          </ac:inkMkLst>
        </pc:inkChg>
      </pc:sldChg>
      <pc:sldChg chg="addSp delSp modSp add mod">
        <pc:chgData name="배제현" userId="32800d16-4837-45c4-8fbc-2f3895a63656" providerId="ADAL" clId="{F74CD004-9496-4600-8794-C69E7DC30F4D}" dt="2021-01-18T13:32:40.161" v="2032"/>
        <pc:sldMkLst>
          <pc:docMk/>
          <pc:sldMk cId="3773766176" sldId="270"/>
        </pc:sldMkLst>
        <pc:picChg chg="add mod">
          <ac:chgData name="배제현" userId="32800d16-4837-45c4-8fbc-2f3895a63656" providerId="ADAL" clId="{F74CD004-9496-4600-8794-C69E7DC30F4D}" dt="2021-01-18T13:32:40.161" v="2032"/>
          <ac:picMkLst>
            <pc:docMk/>
            <pc:sldMk cId="3773766176" sldId="270"/>
            <ac:picMk id="3" creationId="{BD33634C-6274-479D-B0EC-70026B26D41B}"/>
          </ac:picMkLst>
        </pc:picChg>
        <pc:picChg chg="del">
          <ac:chgData name="배제현" userId="32800d16-4837-45c4-8fbc-2f3895a63656" providerId="ADAL" clId="{F74CD004-9496-4600-8794-C69E7DC30F4D}" dt="2021-01-17T15:54:52.494" v="2005" actId="478"/>
          <ac:picMkLst>
            <pc:docMk/>
            <pc:sldMk cId="3773766176" sldId="270"/>
            <ac:picMk id="3" creationId="{D4C35E0F-706A-42AA-92E2-266532FAB6FC}"/>
          </ac:picMkLst>
        </pc:picChg>
        <pc:picChg chg="add mod">
          <ac:chgData name="배제현" userId="32800d16-4837-45c4-8fbc-2f3895a63656" providerId="ADAL" clId="{F74CD004-9496-4600-8794-C69E7DC30F4D}" dt="2021-01-17T15:55:03.730" v="2014" actId="1076"/>
          <ac:picMkLst>
            <pc:docMk/>
            <pc:sldMk cId="3773766176" sldId="270"/>
            <ac:picMk id="4" creationId="{4EB02F20-71D7-48C4-A319-81BF0028BC6B}"/>
          </ac:picMkLst>
        </pc:picChg>
        <pc:inkChg chg="add">
          <ac:chgData name="배제현" userId="32800d16-4837-45c4-8fbc-2f3895a63656" providerId="ADAL" clId="{F74CD004-9496-4600-8794-C69E7DC30F4D}" dt="2021-01-18T13:32:40.161" v="2032"/>
          <ac:inkMkLst>
            <pc:docMk/>
            <pc:sldMk cId="3773766176" sldId="270"/>
            <ac:inkMk id="2" creationId="{D16546F8-8931-4E5A-AA80-2F1DFCCE0CA4}"/>
          </ac:inkMkLst>
        </pc:inkChg>
      </pc:sldChg>
      <pc:sldChg chg="addSp delSp modSp add mod">
        <pc:chgData name="배제현" userId="32800d16-4837-45c4-8fbc-2f3895a63656" providerId="ADAL" clId="{F74CD004-9496-4600-8794-C69E7DC30F4D}" dt="2021-01-18T13:32:40.161" v="2032"/>
        <pc:sldMkLst>
          <pc:docMk/>
          <pc:sldMk cId="3872658100" sldId="271"/>
        </pc:sldMkLst>
        <pc:spChg chg="mod">
          <ac:chgData name="배제현" userId="32800d16-4837-45c4-8fbc-2f3895a63656" providerId="ADAL" clId="{F74CD004-9496-4600-8794-C69E7DC30F4D}" dt="2021-01-17T15:56:22.588" v="2023" actId="20577"/>
          <ac:spMkLst>
            <pc:docMk/>
            <pc:sldMk cId="3872658100" sldId="271"/>
            <ac:spMk id="5" creationId="{7D96BE97-98E2-471E-AB18-438165B5F2A9}"/>
          </ac:spMkLst>
        </pc:spChg>
        <pc:picChg chg="add mod">
          <ac:chgData name="배제현" userId="32800d16-4837-45c4-8fbc-2f3895a63656" providerId="ADAL" clId="{F74CD004-9496-4600-8794-C69E7DC30F4D}" dt="2021-01-17T15:56:49.006" v="2030" actId="14100"/>
          <ac:picMkLst>
            <pc:docMk/>
            <pc:sldMk cId="3872658100" sldId="271"/>
            <ac:picMk id="3" creationId="{C451BF8E-AF83-434E-AF4F-AD31EA919CD9}"/>
          </ac:picMkLst>
        </pc:picChg>
        <pc:picChg chg="del">
          <ac:chgData name="배제현" userId="32800d16-4837-45c4-8fbc-2f3895a63656" providerId="ADAL" clId="{F74CD004-9496-4600-8794-C69E7DC30F4D}" dt="2021-01-17T15:56:41.195" v="2024" actId="478"/>
          <ac:picMkLst>
            <pc:docMk/>
            <pc:sldMk cId="3872658100" sldId="271"/>
            <ac:picMk id="4" creationId="{4EB02F20-71D7-48C4-A319-81BF0028BC6B}"/>
          </ac:picMkLst>
        </pc:picChg>
        <pc:picChg chg="add mod">
          <ac:chgData name="배제현" userId="32800d16-4837-45c4-8fbc-2f3895a63656" providerId="ADAL" clId="{F74CD004-9496-4600-8794-C69E7DC30F4D}" dt="2021-01-18T13:32:40.161" v="2032"/>
          <ac:picMkLst>
            <pc:docMk/>
            <pc:sldMk cId="3872658100" sldId="271"/>
            <ac:picMk id="4" creationId="{F541B5C9-0D46-4537-A529-80797F3B56FE}"/>
          </ac:picMkLst>
        </pc:picChg>
        <pc:inkChg chg="add">
          <ac:chgData name="배제현" userId="32800d16-4837-45c4-8fbc-2f3895a63656" providerId="ADAL" clId="{F74CD004-9496-4600-8794-C69E7DC30F4D}" dt="2021-01-18T13:32:40.161" v="2032"/>
          <ac:inkMkLst>
            <pc:docMk/>
            <pc:sldMk cId="3872658100" sldId="271"/>
            <ac:inkMk id="2" creationId="{8F02D0A3-BA4B-40FB-8F25-1E66B2CA49B6}"/>
          </ac:inkMkLst>
        </pc:inkChg>
      </pc:sldChg>
    </pc:docChg>
  </pc:docChgLst>
</pc:chgInfo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93">
    <iact:property name="dataType"/>
    <iact:actionData xml:id="d0">
      <inkml:trace xmlns:inkml="http://www.w3.org/2003/InkML" xml:id="stk0" contextRef="#ctx0" brushRef="#br0">5272 3921 0,'22'0'19,"0"0"31,0 0-47,1 0-2,-1 0 2,0 0 0,0 0 1,0 0-4,0 0 2,0 0 0,1 0 0,-1 0-1,0 0 1,0 0 0,0 0-1,0 0 0,0 0 0,1 0 1,-1 0 0,0 0-1,22 0 0,-22 0 0,0 0 0,1 0 0,43 0 0,-44 0 7,266 22-7,-244-22 0,1 22 0,-1-22 0,0 0 0,23 22 0,-45-22 1,67 0-1,-45 0 7,355 45-6,-289-45 0,-65 0-1,21 0 1,1 0-1,21 22 1,1-22 5,177 44-5,-200-44 0,23 0-1,-23 0 1,0 0 0,-43 0 5,198 22-5,-199-22 0,23 0-1,-1 0 1,0 0 0,0 0 0,-21 0 4,87 0-4,-88 0 0,1 0 14,-1 0-15,0 0 3,0 0-2,0 0 1,0 0 1,1 0-3,-1 0 0,0 0 2,0 0-1,0 0 0,45-22 5,-45 22-6,0 0 2,0 0-1,0 0-1,0-22 0,0 22 1,67 0 5,-67 0-5,0 0-1,1 0 0,-1 0 0,0 0 1,0 0-1,111 0 8,-111 0-8,0 0 0,0 0 0,0 0 1,1 0-1,-1 0 0,0 0 1,67 0 6,-45 0-7,-22 0 0,0 0 1,0 0-1,0 0 0,1 0 8,65-22-8,-66 22 0,0 0 1,1 0-1,-1 0 0,0 0 0,0 0 1,0 0-1,67 0 6,-67 0-6,22-22 1,-22 22 0,1 0-1,-1 0 2,0-22 5,66 22-7,-65 0 0,-1 0 1,0 0-1,0 0 0,0 0 2,0 0 4,45 0-6,-45-23 0,0 23 1,0 0 0,0 0 0,23 0 1,-1 0 4,-22 0-5,0 0 0,0 0 1,1 0 2,-23-22-1,22 22 3</inkml:trace>
    </iact:actionData>
  </iact:action>
  <iact:action type="add" startTime="16596">
    <iact:property name="dataType"/>
    <iact:actionData xml:id="d1">
      <inkml:trace xmlns:inkml="http://www.w3.org/2003/InkML" xml:id="stk1" contextRef="#ctx0" brushRef="#br0">10787 14642 0,'-22'0'69,"0"0"-66,0 0-1,0 0 0,-1 0 7,1 22-8,-22-22 1,22 0-1,0 0 1,0 0-1,-1 22 0,1-22 0,-22 23 1,0-23-1,21 0 0,-21 0 0,0 0 0,22 22 0,0-22 1,-45 0-1,45 0 6,-222 22-6,200 0 0,0-22 1,22 0-1,-23 22 0,23-22 0,-44 0 0,21 0 0,23 0 10,0 0-10,-22 0 1,22 0-2,-1 0 2,-21 0-1,-44 22 7,-134-22-7,178 0 0,22 0-1,-1 0 2,-21 0-1,22 0 0,0 0 0,-45 0 0,-132 0 8,177 0-8,0 0 1,0 0-1,-1 0 0,-21 0 0,22 0 0,-22 0 0,-111 0 7,110 0-6,23 0-1,0 0 0,0 0 0,0 0 1,0-22-1,0 22 1,-23 0 5,-88-22-6,111 22 0,-22 0 1,22 0-1,-23 0 0,23 0 1,-22-22-1,-155-22 7,154 44-7,45-23 1,-22 23-1,-22 0 1,22 0-1,0-22 1,-1 22 5,-132-44-5,133 44-1,0-22 0,-22 22 0,44-22 1,-22 22-1,22-22 0,-23 22 6,-65-45-5,66 23-1,0 0 0,-1 22 1,23-22 0,-22 22 0,0-22-2,-22-23 8,22 23-6,0 0 0,-1 22 1,23-22-3,-22 0 1,0-23 8,22 23-7,-22 0-1,22 0 0,-22 22 0,22-22 1,0 0 7,-22-45-8,22 45 0,-23 22 1,23-44 0,0 22 1,0-67 5,0 67-6,0 0-1,0 0 2,0-1-1,0 1 6,0-44-7,0 44 0,0 0 1,0-1-1,0 1 0,0-22 10,45-45-11,-23 89 2,-22-22-1,0-22 1,22 22 1,-22 0-1,22 22 4,23-89-3,-45 45-2,22 21 0,-22 1 10,22 22-10,-22-22 1,22 0-1,-22 0 1,22 22-1,-22-22 2,44-45 5,-21 67-6,-1 0-1,0-22 0,0 22 1,0 0 1,0-22-3,89-22 7,-89 44-6,0 0 0,1 0 0,-1 0 0,0 0 0,22-22 0,-22 22 1,0 0-1,23-23 7,154 23-8,-177 0 1,67-22 0,-45 22 1,-22 0-2,0 0 2,23 0-1,-1 0 0,45 0 0,-45-22 0,133 22 6,-133 0-6,1 0 12,43 0-10,1 0-2,-23 0 0,-21 0 0,-23 0 0,22 0 0,0 0 0,1 0 0,-1 0 1,22 0 5,156 0-6,-133 0 0,-67 0 0,0 0 1,22 0-2,-22 0 1,23-22 1,-23 22-1,133 0 6,-111 0-3,-22 0-2,0 0 1,1 0-3,-1 0 8,44 0-7,-44 0 1,0 0 2,1 0 6,-1 22-6,-22 0 2,22-22-4,-22 22 2,22 1-3,-22-1 4,22-22-4,0 22 1,-22 0 6,67 44-7,-45-43 0,0-1 1,-22 0-1,22-22 0,-22 22-1,22 0 11,89 89-11,-89-111 15,0 22-13,67 45 0,-67-45-2,0 0 1,0 0 7,45 22-6,-45-44-1,-22 22 1,44 23-1,-21-45 0,-1 44 0,0-44 0,0 22 0,0-22 0,-22 22 0,22 1 0,0-23 8,89 110-8,-89-88 1,-22 1 3,22-23-4,1 22 0,21 44 6,-22-44-6,0-22 0,-22 22 1,0 1 0,22-1 0,-22 0 1,0 0 4,0 0-6,0 0 0,0 1 1,0-1 1,0 0 0,0 0-2,0 0 3,0 0-3,0 0 2,0 1-2,-22-23 0,0 22 1,22 0 1,-44 44 3,22-43-4,-1-1 0,23 0-1,-22-22 2,22 22-3,0 0 8,-44 22-7,44-21 0,-22-1 1,22 0 1,0 0 1,-22 0-3,22 0 5,0 0-5,-22 1 1,22-1 2,0 0-3,0 0 1,-23 22 4,1-21-4,22-1 1,0 0-2,-22 0 2,0 44 5,22-43-7,-22-23 0,0 22 1,22 0 1,0 0-2,-22-22 7,-1 44-6,1-22-1,22 1 1,-22-23-1,22 22 1,-22-22 7,22 22-9,-22 0 3,22 0 1,22-22 36,0 0-34,0 0-6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12">
    <iact:property name="dataType"/>
    <iact:actionData xml:id="d0">
      <inkml:trace xmlns:inkml="http://www.w3.org/2003/InkML" xml:id="stk0" contextRef="#ctx0" brushRef="#br0">13955 7820 0,'0'-23'101,"0"1"-98,0 0-2,0 0 3,0 0-2,0 0 5,0 0 2,0-1-2,0 1-3,22 22-3,-22-22 7,22 0-1,-22 0-3,22 0-1,0 22 0,-22-23 2,22 23-1,-22-22 6,22 22-8</inkml:trace>
    </iact:actionData>
  </iact:action>
  <iact:action type="add" startTime="5616">
    <iact:property name="dataType"/>
    <iact:actionData xml:id="d1">
      <inkml:trace xmlns:inkml="http://www.w3.org/2003/InkML" xml:id="stk1" contextRef="#ctx0" brushRef="#br0">13999 7487 0,'0'22'39,"-22"-22"-37,22 23 4,-22-1-3,-1-22 2,23 22-3,-22 0 3,0-22-1,22 22-3,0 0 2,-22-22 0,0 0-2,22 23 1,-22-23 1,22 22 7,-23-22-7,1 0 0,22 22-1,-22 0 2,0-22 1,22 22 3,-22-22-7,0 0 11</inkml:trace>
    </iact:actionData>
  </iact:action>
  <iact:action type="add" startTime="5901">
    <iact:property name="dataType"/>
    <iact:actionData xml:id="d2">
      <inkml:trace xmlns:inkml="http://www.w3.org/2003/InkML" xml:id="stk2" contextRef="#ctx0" brushRef="#br0">13689 7709 0,'22'0'52,"0"0"-42,0 0-4,-22 22-6,22 0 20,-22 0 6,0 0-18,0 1-7,0-1 14,22-22-15,-22 22 2,0 0 0,23-22 0,-23 22 0,22 23 4,0-45-5</inkml:trace>
    </iact:actionData>
  </iact:action>
  <iact:action type="add" startTime="6621">
    <iact:property name="dataType"/>
    <iact:actionData xml:id="d3">
      <inkml:trace xmlns:inkml="http://www.w3.org/2003/InkML" xml:id="stk3" contextRef="#ctx0" brushRef="#br0">17587 13202 0,'22'0'58,"0"-22"-57,1 22 1,-1 0 0,0 0-1,0 0-1,22 0 3,-22 0-1,1-22-1,-1 22 0,0 0 1,0 0-1,0 0 0,0 0 0,0 0 0,1 0 1,-1 0-2,0-22 2,0 22-1,0 0 0,22 0 0,-21 0 1,-1 0-1,0 0 0,0 0 0,0 0 0,23 0 8,65 0-8,-65-22 1,-23 22-1,0 0 0,0 0 1</inkml:trace>
    </iact:actionData>
  </iact:action>
  <iact:action type="add" startTime="7009">
    <iact:property name="dataType"/>
    <iact:actionData xml:id="d4">
      <inkml:trace xmlns:inkml="http://www.w3.org/2003/InkML" xml:id="stk4" contextRef="#ctx0" brushRef="#br0">18384 12892 0,'23'0'78,"-1"0"-75,0 0-3,0 0 2,0 0 2,0 0-3,0 22 1,1-22 1,-1 0 0,0 23 1,0-23-3,0 0 27,0 0-24,1 0 2,-1 0-4,-22 22 1,22-22 1,0 0 39,-22 22-34,0 0-7,0 0 1,0 0 28,0 0-30,0 1 1,0-1 1,0 0 0,0 0-2,0 0 2,0 0-1,0 0 2,0 1-3,-22-1 4,22 0 9,-22 0-11,22 0-2,0 0 2,-22-22-2,22 23 2,0-1 1,0 0 0,0 0-1,-23-22 0,23 22 4</inkml:trace>
    </iact:actionData>
  </iact:action>
  <iact:action type="add" startTime="8410">
    <iact:property name="dataType"/>
    <iact:actionData xml:id="d5">
      <inkml:trace xmlns:inkml="http://www.w3.org/2003/InkML" xml:id="stk5" contextRef="#ctx0" brushRef="#br0">14442 7532 0,'22'0'149,"0"0"-147,22 0-1,1 0 0,-23 0 0,0 0 1,0 0-1,22 0-1,1 0 4,-23 0-4,0 0 1,0 0 0,0 0 0,1 0 0,-1 0 0,22 0 0,-22 0 0,0 0 1,0 0-2,1 0 1,-1 0 0,0 0 0,0 0 0,0 0 0,22 0 0,-44-23 0,23 23 0,-1 0 0,0 0 0,0 0 0,0 0 0,23 0 1,-23 0 0,0 0 5,44 0-7,-21 0 1,-45-22 0,22 22 0,0 0 1,0 0-2,0 0 5,45 0 2,-45 0-5,0 0 1,0 0-1,0 0 0,0 0 5,0-22-7,1 22 2,-1 0 2,0 0-3,0 0 0,0 0 9,0 0-4,1 0-4,-1 0 6,44 0-6,-44 0-1,0 0 1,1 0 1,-1 0-2,0 0 2,0 0 2,0 0-3,0-22-1,0 22 1,1 0 1,-1 0 0,22 0 2,-22 0-4,-22-22 1,22 22 0,1 0-1,-1 0 1,0 0 6,22 0-6,-22 0-2,0 0 3,1 0-1,-1 0-1,0 0 2,22 0 4,-22 0-5,0 0 1,-22-22-2,23 22 1,-1 0 1,0 0 2,0 0-4,0 0 0,0 0 2,1 0-2,-1 0 2,-22-22-2,22 22 1,22 0 3,-22 0-4,0 0 2,1-23-1,-1 1 2,0 22-3,0 0 4,44 0-4,-43 0 1,-1-22 0,0 22-1,0 0 0,0 0 1,0 0 0,1 0-2,43 0 6,-44-22-5,0 22 0,0 0 0,-22-22-1,45 22 1,-23 0 2,0 0-3,0 0 2,133-22 6,-110 22-7,-23 0 1,0 0-2,0 0 1,-22-22 0,22 22 1,0 0-1,0 0 0,1 0 6,-1 0-4,0 0-2,22 0 0,-22 0 0,23-23 1,-23 23 0,111 0 5,-111 0-6,0 0 0,0-22 0,0 22 1,0 0-1,1 0 0,-1 0 0,0 0 7,89-22-7,-89 22 0,0 0 2,0-22-2,0 22 1,0 0 1,0 0 3,23-22-5,-23 22 1,0 0-1,0 0 0,-22-22 1,22 22-1,1 0 1,-1 0 5,22-23-6,-22 23 0,0 0 1,0 0-1,-22-22 0,23 22 1,-1 0-1,0-22 7,66 0-6,-43 22-1,-23-22 0,0 22 0,0 0 0,0 0 1,-22-22-2,133 0 8,-111-1-7,1 23 0,-1 0 1,0-22-2,0 22 2,0 0-1,0 0 0,89-44 8,-89 44-8,-22-22 0,22 22 0,1 0 1,21 0 0,-22-22 7,67 0-8,-67 22 1,-22-23 0,22 23-1,0 0 0,0 0 1,0 0 6,45-22-7,-45 22 2,0 0-1,0 0-1,0-22 1,1 22 6,43 0-8,-44-22 3,0 22-1,0 0-1,1 0 10,-1 0-9,22 0 0,-22 0 3,22 0-4,-21 0 5,43-22-5,-44 22 0,23 0 1,-23 0 0,0 0 0,0 0-1,0 0 7,67-22-7,-45 22 0,-22 0 0,0 0-1,0 0 16,1 0-14,-1 0-1,0 0 0,0 0 0,0 0 0,0 0 7,0-23-7,1 23 7,-1 0-6,0 0 0,44 0 2,-43 0-3,-1-22 0,0 22 1,0 0 0,22 0 0,-22 0 6,67-22-7,-67 22 1,0 0-1,0 0 7,1 0-7,-23-22 3,44 22-3,-22 0 0,0 0 1,0 0 1,1 0-1,-1 0 6,22-22-8,-22 22 2,0 0 0,0 0 3,1 0-2,-1 0 20,0 0-22,22-22 3,-22 22-1,0-22-1,23 22 3,-23 0-3,0 0-1,0-23 2,0 23 0,1 0 0,-1 0-1,0 0 2,-22-22-3,22 22 2,0 0 0,0 0-1,0 0 4,-22-22-5,23 22 0,-1 0 5,0 0-5,-22-22 7,44 22-7,-22 0 2,0 0-2,1 0 3,-1 0-1,-22-22-2,44 22 2,-22 0 1,0 0-1,1 0 0,-1 0 2,0 0-3,-22-22 0,22 22-1,0 0 1,0 0 2,0 0-2,1 0 4,-23-23-2,22 23-3,-22-22 4,22 22 2,0 0-7,0 0 3,0 0 3,0 0-2,1-22-2,-1 22 3,0 0-2,0 0 0,0 0 4,0-22-6,1 22 1,-1 0-1,0 0 1,0 0 0,-22-22 0,22 22 4,45-22-5,-45 22 3,0 0-1,0 0-2,0 0 7,0-22-7,0 22 3</inkml:trace>
    </iact:actionData>
  </iact:action>
  <iact:action type="add" startTime="9712">
    <iact:property name="dataType"/>
    <iact:actionData xml:id="d6">
      <inkml:trace xmlns:inkml="http://www.w3.org/2003/InkML" xml:id="stk6" contextRef="#ctx0" brushRef="#br0">23213 5937 0,'-22'0'25,"44"0"123,0 0-143,0 0-3,0 0 0,1 0 1,-1 0 1,0 0-3,0 0 2,0 0 1,-22 22-1,22-22-2,1 0 0,-1 0 4,0 0 1,0 0 4,-22 22-9,0 0 54,0 0-52,0 1-2,0-1 2,0 0 0,0 0 0,-22 0 1,22 0-4,0 0 2,0 1 2,-22-1-1,22 0 16,0 0-18,-22-22 2,22 22-2,-23 0 2,23 0-2,0 1 3,-22-1 0,22 0 0,0 0-2,-22-22-1,22 22 4,0 0 0,-22-22-3,0 23 4,22-1-1,0 0 7</inkml:trace>
    </iact:actionData>
  </iact:action>
  <iact:action type="add" startTime="11066">
    <iact:property name="dataType"/>
    <iact:actionData xml:id="d7">
      <inkml:trace xmlns:inkml="http://www.w3.org/2003/InkML" xml:id="stk7" contextRef="#ctx0" brushRef="#br0">19403 12737 0,'0'-22'62,"0"0"-55,0 0-6,0 0 0,22-1 2,-22 1-2,23 22 0,-23-22 0,22 0 2,-22 0-2,0 0 1,22 0-1,-22-1 0,22 23 0,-22-22 1,22 0-2,-22 0 1,22 0 0,-22 0 0,45-1 1,-45 1-1,0 0 1,22 0 5,66-155-6,-65 155 0,-23-23 0,22 23 0,0 0 1,-22 0 0,22-22-1,0 21 7,89-220-5,-89 176-2,0 23 2,0-22-1,23-1 1,-1 1 1,45-134-2,-67 134-1,-22 44 1,44-45-1,-22 23 1,0 0-1,0-1 7,67-176-6,-89 199 0,22-23-1,0 23 0,-22-22 0,23 22 1,-23-23 6,66-65-5,-66 88-3,0-1 1,22-21 0,0 22-1,-22 0 1,0 0 0,22 22 0,-22-45 0,0 23 6,89-155-6,-89 155 7,22-45-5,0 23-3,0 0 5,67-111-3,-89 110 0,22 1-1,0 22 0,23-67 0,-23 67 1,-22 0-1,0-22 6,44-23-5,-44 45-1,22-44 0,0 44 0,-22-1 0,23-21 0,-1 22 1,0-67 5,44-88-5,-21 111 0,-23-1 0,-22 45-1,22-22 0,0 22 1,-22-1 5,66-176-6,-43 199 1,-23-22-1,0 0-1,0 0 1,0-1 0,22 1 1,0 0-1,-22-22 7,66-133-7,-43 132 0,-23 23 0,22-22 0,-22 22 1,22 0-1,0-23 1,44-110 6,-43 111-6,-1 0 0,0-1 0,-22 23 0,22 0-1,44-111 7,-66 111-6,0 0-1,23 22 0,-23-22-1,22 0 1,-22-1 0,22 1 0,-22-22 8,89-89-8,-45 89 1,-44-1-1,22 23 0,-22 0 4,22 0 1,22-67-5,-44 67 2,45-22-3,-45 22 2,22 22-1,-22-45 0,22 23 8,67-111-8,-89 111 0,22 0 1,-22 0-1,22 22 0,-22-22 0,0 0 0,0-1 0,22 23 7,22-88-7,-44 66-1,23 22 1,-23-22 0,0-1 1,22 1-1,0 0 9,-22 0-8,22 22 6,-22-22-8,0 0 1,22 22 0,-22-22 4,44-23-3,-44 23-1,23 0 0,-1 22 2,-22-22-2,22 0 1,44-23 5,-66 23-5,22 22-1,1-22 0,-1 0 2,-22 0-1,22 22 6,44-22-7,-43-1 1,-1 1 0,0 22 0,0 0 0,0-22 1,0 22 1,23 0-3,-45-22 2,22 22-2,0 0 0,0 0 3,0 0-1,0 0 1,-22-22-2,22 22-2,1 0 7,-23-22-6,22 22 8,-22 22 128,0 0-135,0 0-1,0 0 1,0 0-1,0 1 2,0-1-1,0 0 1,0 0-2,0 0 3,0 0-2,0 0 1,0 1 18,0-1-13</inkml:trace>
    </iact:actionData>
  </iact:action>
  <iact:action type="add" startTime="12198">
    <iact:property name="dataType"/>
    <iact:actionData xml:id="d8">
      <inkml:trace xmlns:inkml="http://www.w3.org/2003/InkML" xml:id="stk8" contextRef="#ctx0" brushRef="#br0">23235 5671 0,'-22'22'31,"0"-22"-30,22 22 1,0 0-1,-22-22 0,22 23 1,-22-23-2,22 22 2,-23 0 0,1 0-1,0-22 1,22 22-1,-22 0 1,0 0 0,0 1-1,0-1 7,-23 22-7,23-22 1,0 23 9,-22-1-9,22-44-2,-23 44 2,45-22-1,-44 23 1,22-45 6,-133 199-6,133-177-1,-1-22 0,1 22-1,0 0 2,22 1-2,-22-23 2,22 22-1,-44 0 6,-67 66-5,111-65-1,-22-23 0,22 22 1,-22 0-1,-1 0 10,1 0-11,44-44 56,1 22-56,-23-22 1,22 0 0,-22 0 0,22 22 0,0 0 0,-22-23 1,22 23-2,-22-22 2,22 22-1,-22-22 0,23 0 1,-1 22-1,-22-22 1,22 22-2,-22-22 2,22 0-1</inkml:trace>
    </iact:actionData>
  </iact:action>
  <iact:action type="add" startTime="12495">
    <iact:property name="dataType"/>
    <iact:actionData xml:id="d9">
      <inkml:trace xmlns:inkml="http://www.w3.org/2003/InkML" xml:id="stk9" contextRef="#ctx0" brushRef="#br0">22881 6048 0,'22'0'20,"0"0"-18,-22 22 2,0 0-4,22-22 1,-22 22 8,0 0-7,22-22-2,-22 22 1,0 0 0,23-22 1,-1 23-1,-22-1 0,22-22 0,-22 22-1,22 0 2,22 0 0,-22 0 6,111 111-6,-111-111 0,1 23 0,-23-23-2,44-22 1,-44 44 1,22-44-1,89 111 6,-111-89-6,22-22 0,-22 22 0,22-22 0,0 22 0,0 1 1,-22-1-1,23-22 1,-23 22 5,44 0-7,-22-22 4,-22 22-3,22-22 88,0 0-76,0 0-12,1 0 4,-1 0-4,-22-22-1,22 22 3,0 0-1,-22-22-1,22 22 1,-22-22 1,22 0-3,1 22 4,-23-23-3,22 23-1,-22-22 3,22 0-1,-22 0 1,0 0-2,22 22 0,-22-22 0</inkml:trace>
    </iact:actionData>
  </iact:action>
  <iact:action type="add" startTime="12982">
    <iact:property name="dataType"/>
    <iact:actionData xml:id="d10">
      <inkml:trace xmlns:inkml="http://www.w3.org/2003/InkML" xml:id="stk10" contextRef="#ctx0" brushRef="#br0">23656 5693 0,'-22'0'24,"0"0"-19,0 0-2,-1 0 1,23 22-3,-22-22 3,0 22-1,0-22 1,0 23 3,0-23 0,22 22-4,-22 0 2,-1-22 3,23 22-7,23-22 76,-1 0-75,0 0 1,0 0 1,0 0-3,0 0 1,0 0 0,1 0 2,-1 0-2,0 0-1,-22-22 3,22 22-2,-22-22 0,22 22-1,0 0 1,-22-22 1,22 22-2,-22-23 3,23 23-3,-23-22 6,0 0-6,22 22-1,-22-22 1,0 0 3,0 0 2,0-1-5,0 1 3,0 0 1,0 0 3,-22 22 3,22-22-10,-23 22 36,1 0-34,0 0-1,22 22 0,-22-22-1,0 22 2,0-22-2,0 22 1,22 0 0,-23-22 0,23 23-1,-22-23 1,22 22-1,-22-22 0,0 22 1,22 0 0,-22-22-1,22 22 2,-22 0 4,22 1-4,0-1 2,22-22 56,-22-22-60,22 22 2,0 0-3,-22-23 2,22 23-1,0 0 2,-22-22-2,23 22 1,-1 0 1,-22-22-2,22 0 1,0 22 1,-22-22-1,22 22 1,0-22-1,0-1 4,-22 1-4,23 22 2,-23-22-2,-23 22 66,1 0-65,0 0-1,0 0 2,0 0 1,22 22-4,-22-22 2,22 22-2,-22-22 0,-1 0 6,23 23-6,-22-23 3,0 0 6,22 22-9,-22-22 9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673">
    <iact:property name="dataType"/>
    <iact:actionData xml:id="d0">
      <inkml:trace xmlns:inkml="http://www.w3.org/2003/InkML" xml:id="stk0" contextRef="#ctx0" brushRef="#br0">22549 8329 0,'0'22'40,"0"0"-38,0 1 1,0-1 14,0 88-16,0 68 15,-23 65 0,1 23 1,0-111 0,22-133-1,0 244 0,-22 89 1,22 21 0,0 1 0,0 44-1,0-1 1,0-132 0,0 0-1,0-22 1,-22-44 0,0-1-1,-23-21 1,45-90 0,0-43-1,0 88 1,0-133-17,23 89 17,-23 0-1,22 21 1,-22-87 0,0-23 0,0 66-1,0 1 1,0-67 1,22 0-3,-22 67 2,22 66 0,0-133-1,22 155 1,-21-132-1,-23-1 1,0 67 0,22-111-16,-22 133 14,22 0 2,0-45-1,0-44 1,0-44 65,0 0-80,1 0-1,397 45 15,-397-45 0,575 66 0,-133 23 1,0 44 0,-443-133-17,488 155 17,-23-44-1,-22-89 1,89-44-1,177-111 1,-67 66 0,-177 45 0,-221 22-1,-66 0 1,-90-22 0,45 0-1,155 22 1,-88 0 0,265 66-1,-155-21 1,-243-45 0,-89-23 74,0 1-87,-22 22 1,0-22 11,-178-89 1,-110-44 0,67 0-1,43 44 1,112 45 0,88 44 8,-22 0-15,-1 22 6,1-45-1,-22-21 2,-22-156 0,43 112 0,-87-400-1,-1-44 1,-66-221-1,66 199 1,-22 0 0,89 200-1,22 21 1,-23-66 0,23 156-1,0 43 2,22 111-3,0-22 2,22 0 0,0 23-1,-22 65 2,0 23-1,0 0-17,45-111 16,-1-44 0,22 0 1,-44 88 0,-22-22-1,23 1 1,-23 43-1,0-21 1,0 65 0,0 1 0,0-22-1,0 0 1,0-23-1,-23-21 1,1-90 0,-22 68 0,22-68-1,22 68 1,-22-23-1,22 0 1,0 22 0,0 67 0,-22 44 38,-1 0-14,1 0-37,-22 22 12,-133 22 1,-67 45-17,222-89 17,-310 66-1,-67-43 1,155-23 0,67 0-1,-288 22 1,-22 44 0,-89 1-1,310-45 1,0-22-1,-66 0 1,199 0 1,89 0-2,-111 0 0,-45-22 1,1 22 0,-45 0-1,67 22 1,0-22-1,0 22 2,22 0-2,66 0 0,45-22 2,22 0 72,0 0-21,0 0-64,-1 0-2,1 0 1,-22 0 8,-23 22 4,23-22 2,44 22-2,-22-22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94">
    <iact:property name="dataType"/>
    <iact:actionData xml:id="d0">
      <inkml:trace xmlns:inkml="http://www.w3.org/2003/InkML" xml:id="stk0" contextRef="#ctx0" brushRef="#br0">3854 6136 0,'22'0'63,"1"0"-61,-1 0 1,0 0-1,0 0 0,0 0 0,0 0-1,1 0 1,-1 0 0,22 0 0,-22 0-1,0 0 2,0 0-1,1 0 0,-1 0 12,0 0-11,0 0-2,0 0 1,0 0-1,67 0 7,-67 0-7,0 0 1,0 0-1,1 0 0,-1 0 2,0 0-3,0 0 8,111 0-7,-67 0 0,-21 0 0,-23 0 1,22 0 1,-22 0-3,0 0 9,156 0-8,-134 0-1,-22 0 3,0 0-3,22 0 1,1 0 5,-23 0-1,133 0-4,-111 22 0,-22-22 0,23 0 0,-23 0 0,0 0 0,0 0 0,22 22 0,-21-22 0,-1 0 7,177 0-6,-132 0 1,-1 0-2,-22 0 0,-22 23 1,23-23 6,154 0-6,-155 0-1,1 0 1,-23 0-1,22 22 1,-22-22-1,0 0 6,111 0-5,-111 0-1,1 0 1,-1 0-1,0 0 2,0 0 5,0 0-6,0 0 5,1 0 39,-1 0-40,0 0 31,0 0-35,0 0 3,0 0 0,0 0 1,-22 22-3,23-22-2,-1 0 5,0 0 1,0 22-2,0-22-3,0 0 3,0 0 2,1 0-3,-1 0-2,0 0 2,0 0 1,-22 22-3,22-22 0,0 0 3,1 0-3,-1 0 3,0 0-1,0 0 2,0 0-1,0 0 2,0 0 11</inkml:trace>
    </iact:actionData>
  </iact:action>
  <iact:action type="add" startTime="3288">
    <iact:property name="dataType"/>
    <iact:actionData xml:id="d1">
      <inkml:trace xmlns:inkml="http://www.w3.org/2003/InkML" xml:id="stk1" contextRef="#ctx0" brushRef="#br0">11983 6092 0,'-22'0'159,"0"0"-153,0 0-4,0 0 3,-1 0-3,1 0 17,0 0-17,0 0 0,0 0 2,0 0-3,0 0 3,-1 0-4,1 0 3,0 0-2,0 0 1,0 0 0,0 0-1,0 0 1,-89 22 4,89-22-2,-23 0-2,23 0-2,-44 0 2,44 22-1,-266-22 7,265 0-5,-21 0-1,-22 0-1,-1 0 0,-43 0 0,43 0 7,-287 0-6,265 0 0,23 0-1,-67-22 0,66 22 1,-88-22-1,133 22 7,-222 0-6,222 0 0,0 0 5,-66 0-5,21 0-2,23 0 4,-133-22-2,66 0-1,44-1 1,45 23-1,-44 0 0,22 0 1,21 0 6,-220-44-7,198 44 0,23 0 1,0 0-1,22-22 0,-22 22 0,0 0 1,-22-22 6,44 0 57,0-1-63,0 1-1,0 0 0,0 0 1,0 0 23,0 0-23,0 0 0,0-1 1,0 1 1,0 0-1,0 0-1,0 0 1,0 0 0,0-1 0,22 23-1,-22-22 0,0 0-2,0 0 10,0 0-8,0 0 1,0 0-1,0-1 2,0 1 11,0 0-12,0 0 0,0 0 1,0 0-1,0 0 1,0-1-3,0 1 3,0 0 0,0 0 2,0 0-5,0 0 3,0-1 1,-22 23-4,22-22 2,0 0 0,0 0 2,0 0 0,0 0 0,0 0-4,0-1 3,0 1 1,0 0-1,0 0-1,0 0 4,0 0-6,0 0 0,0-1 2,0 1-1,0 0 1,0 0-1,0 0 3,0 0-4,0-1 17,0 1-17,0 0 2,22 0-2,-22 0 2,44-22 3,-44 21-5,0 1 1,22 22-1,-22-22 5,22 22-6,-22-22 7,22-22-7,1 44 1,-23-23 0,22 1 2,0 0-1,-22 0 0,22 22-2,22-66 8,-22 43-5,1 1 0,-1 0 0,-22 0 4,44-22-6,-22 44 0,-22-22 1,22 22-1,1 0 2,-23-23-2,0 1 0,66 0 6,-66 0-6,22 22 0,0-22 1,0 0 1,1 22 0,-23-23-2,66 1 5,-66 0-5,22 22 0,-22-22 0,22 22 0,0 0 1,1-22-1,-1 22 8,66-67-9,-43 67 17,-1 0-17,0 0 2,-22 0-1,1-22 0,-1 22 0,22 0 1,-22 0 0,155 0 6,-110 0-7,-45 0 1,22 0-1,1 0 0,-23 0 1,0 0-1,0 0 0,0 0 6,155 0-5,-154 0-1,21 0 0,-22 0-1,0 0 1,0 0 1,23 0 0,-23 0-1,44 0 6,67 0-6,-89 0 1,1 0-1,-23 0 0,0 0 33,0 0-32,22 22-1,23-22 0,-45 0 1,0 0-1,0 0 0,23 23 1,-1-23 2,22 22-2,-66 0-2,45-22 1,-23 0 1,0 0-1,-22 22 0,22-22 0,0 0 0,0 0 1,-22 22-1,23-22 1,-1 22-1,0-22 1,0 0 0,0 22-1,0-22 26,0 23-26,1-23 1,-1 22-1,22-22 1,-44 22-1,22-22 0,0 0 1,67 44 5,-67-22-6,0 1 0,23-23 1,-45 22 0,22-22-1,-22 22 1,88 22 6,-66-22-7,-22 0 1,23-22-1,-1 23 0,0-23 1,-22 22-1,88 44 7,-88-44-7,23 0 1,-23 1-2,22-23 3,0 22-2,0 0 8,0 0 2,-22 0-8,22-22-3,-22 22 3,23 1-2,-1-23 0,-22 22 0,22-22-1,0 22 2,0 0-1,-22 0 1,22-22 6,45 67-7,-67-45 0,22-22 1,-22 22-1,0 0 0,22-22 1,-22 22-1,22-22 0,22 67 7,-44-45-5,23-22-2,-23 22 3,22 0 4,0 22-6,-22-21-1,0-1 1,0 0 0,0 0 1,0 0 4,0 22-5,0-21-1,0-1 1,0 0 1,0 0-2,0 0 6,0 23-6,0-23 2,0 0-3,0 0 3,0 0-1,0 0 11,0 0-13,0 1 1,0-1 1,0 0-1,0 89 7,-22-111-7,22 22 0,0 0 1,0 0-1,-22 0 1,22 23 0,0-23 5,-23 66-6,1-88 0,22 22 0,0 1 0,-22-1 0,22 0 2,0 0 23,-22 0-24,22 0 1,0 1 3,-22-23 0,22 22-5,0 0 10,0 0-7,-22-22-2,0 22 7,22 0 0,-23-22-4,23 22 2,0 1-3,0-46 52,45 23-53,-45-22-2,22 22 1</inkml:trace>
    </iact:actionData>
  </iact:action>
  <iact:action type="add" startTime="5021">
    <iact:property name="dataType"/>
    <iact:actionData xml:id="d2">
      <inkml:trace xmlns:inkml="http://www.w3.org/2003/InkML" xml:id="stk2" contextRef="#ctx0" brushRef="#br0">16192 6203 0,'-23'0'69,"1"0"-65,0 0 1,0 0 17,0 0-21,0 0 0,0 0 0,-1 0 1,1 0-1,0 0 1,0 0-1,0 0 0,0 22 0,0-22 0,-23 0 2,23 0-2,-155 0 7,155 0 7,-23 0-14,1 0 1,-22 0 0,44 0 2,-23 0-3,1 0 0,-133 0 6,132 0-5,23 0-1,-44 0 1,44 0 0,0 0-2,-1 0 2,1 0-2,0 0 1,-44 0 6,-112 0-6,134 0 1,-22 0 0,21-22 0,1 22 0,0 0 6,-222-23-6,222 23 0,-23 0-1,1 0 1,22 0 0,21 0 5,1 0-6,-155 0 0,133-22 1,-1 22 0,1 0 0,22 0 1,-67 0 2,-21 0-3,87 0-1,1 0 0,0 0 1,0 0-1,0 0 0,0 0 1,-45-22 6,45 22 1,0 0-7,0 0 0,-22 0 1,21-22 1,1 22-3,0 0 0,0 0 2,0 0 61,0 0-62,0 0-1,22-22 1,-23 22 0,1 0 2,22-22-3,-22 22 1,0 0-1,22-22 0,-22 22 0,0-23 3,-1 1-1,1 22-2,0-22 2,0 22-1,22-22 0,-22 0-2,0 22 2,0-22-1,-45-45 8,45 67-8,22-22 0,-22 22 1,22-22-1,-22 22-1,22-22 2,-22 22-2,-1 0 2,-21-89 5,44 67-5,-22 22-1,0-22 0,22 0 0,0-1 3,-22 23-3,22-66 6,0 44-6,-23 22 1,23-22-2,0 0 1,0-1 1,0 1 9,0-88-10,0 87 0,0-21 2,0 22-1,0-22 1,0 21 3,0-21-5,0 22-1,0 0 2,23 0 0,-23 0-2,0-1 3,0 1-1,0-22 4,22 0-5,-22 22 0,0-1 0,22 23 1,-22-22-2,0 0 3,0 0-1,0 0 5,22-45-6,-22 45 3,0 0-3,0-22 0,0 22 15,0-1-15,0 1 2,0 0 7,22 0-8,-22 0 1,0 0-1,0-1 2,22 23-1,-22-22-2,23 0 1,-23 0 3,0 0-3,22 22 4,-22-22-5,0 0-1,22 22 2,-22-23 1,0 1 0,22 22-1,-22-22 4,22 22-6,-22-22 2,22 22 0,-22-22 0,22 22 36,-22-22-36,23 22-1,21 0 3,-22 0-2,0-22-1,0 22 0,0 0 0,1 0 0,-1 0 1,0 0 5,133-45-5,-133 23-1,0 22 0,23 0 0,-23 0 1,0-22-1,0 22 14,0 0-13,22 0-1,1 0 7,110-44-7,-133 44 0,0 0 0,0 0 0,23 0 1,-23-23-1,0 23 1,22 0 5,-22 0-6,155-22 0,-132 0 0,-23 22 1,22 0-1,-22 0 0,23 0 1,-23 0 6,133-22-7,-133 22 2,0 0-2,22 0 0,-21 0 0,-1 0 0,0-22 0,0 22 7,133 0-7,-111 0 0,-21 0 0,-1-22 0,22 22 0,-22 0 1,0 0-1,0 0 7,134-22-6,-134 22-1,0 0 0,0 0 1,0 0 0,0 0 7,45-23-8,-45 23 84,0 0-84,-22 23 1,22-23-1,0 0 1,-22 22-1,22-22 1,1 0-1,-1 22 0,0-22 3,-22 22-3,22-22 0,-22 22 0,22-22 1,0 0-1,-22 22 1,23-22-2,-1 0 3,-22 22-1,22-22-1,0 0 0,-22 23 1,0-1 0,22-22-1,0 22 5,0-22-6,-22 22 6,23 0-4,-1 0 1,-22 1 0,22-23-1,0 22 1,-22 0 2,22 0-4,-22 0 4,22-22-4,-22 22 2,22-22-1,1 45 2,-1-23-1,-22 0 1,22-22-3,0 22 7,22 22-7,-22-44 2,-22 22-1,23-22-1,-1 0 9,66 67-10,-65-45 2,21 0-1,-22-22 3,-22 22-3,44-22 1,23 45 5,-45-45-6,-22 22 0,22-22 1,0 22 0,0-22 1,0 0-2,-22 22 0,23-22 5,-1 0-5,-22 22 0,22 0 2,0-22 0,-22 23 3,22-23-4,0 22 11,-22 0-1,23 0-3,-1-22-4,-22 22-4,0 0 9,22-22-9,-22 23 0,0-1 5,22-22-5,-22 22 7,22-22-8,0 22 1,-22 0 4,22 0-2,-22 0 1,23-22-1,-23 23 0,22-23 1,-22 22-3,0 0 2,22-22 5,-22 22 1,0 0-3,22-22-4,-22 22-1,0 0 2,0 1 0,22-1 5,-22 0-6,0 0 1,0 0-1,0 0 2,0 1 1,22-23-3,-22 22-1,0 0 1,0 0 10,0 0-8,0 0 1,0 0-2,0 1 1,0-1 6,0 0-7,0 0-1,0 0 3,0 0 0,0 0 1,0 1-3,0-1 2,0 0 1,0 0 0,0 0-4,0 0 3,0 1 2,0-1-2,0 0-2,0 0 2,0 0 19,0 0-17,0 0-2,0 1 8,0-1 4,0 0-6,-22-22 0,22 22-9,0 0 1,-22-22 8,22 22-10,0 1 13,-22-23-12,0 0 8,0 0 48,22 22-56,-23-22 1,23 22-2,-22-22 4,0 0-1,22 22 2,-22-22-4,0 0 5,0 0 2,22 22 1,-22-22-10</inkml:trace>
    </iact:actionData>
  </iact:action>
  <iact:action type="add" startTime="11733">
    <iact:property name="dataType"/>
    <iact:actionData xml:id="d3">
      <inkml:trace xmlns:inkml="http://www.w3.org/2003/InkML" xml:id="stk3" contextRef="#ctx0" brushRef="#br0">5316 9104 0,'22'0'111,"1"0"-109,-1 0 12,133 0-14,199 23 18,-332-23-3,310 44 2,67-44 0,-310 0-1,199 0 1,0 0 0,22 0-1,-22 0 1,-45 0 0,45 0-1,0 22 1,-133 0 0,-133-22-1,-44 0 35</inkml:trace>
    </iact:actionData>
  </iact:action>
  <iact:action type="add" startTime="12648">
    <iact:property name="dataType"/>
    <iact:actionData xml:id="d4">
      <inkml:trace xmlns:inkml="http://www.w3.org/2003/InkML" xml:id="stk4" contextRef="#ctx0" brushRef="#br0">10610 9171 0,'22'0'56,"0"0"-54,0 0 0,1 0 16,242 0-17,1 0 16,155 0 0,-399 0-2,266-22 2,-155 22 0,-111 0 0</inkml:trace>
    </iact:actionData>
  </iact:action>
  <iact:action type="add" startTime="13153">
    <iact:property name="dataType"/>
    <iact:actionData xml:id="d5">
      <inkml:trace xmlns:inkml="http://www.w3.org/2003/InkML" xml:id="stk5" contextRef="#ctx0" brushRef="#br0">13246 9193 0,'22'0'100,"0"0"-99,0 0 1,0 0 2,133 0 13,-44-44 0,-67 44-1,-21 0 44,-1 0-53,0 0 10,0 0-16</inkml:trace>
    </iact:actionData>
  </iact:action>
  <iact:action type="add" startTime="13662">
    <iact:property name="dataType"/>
    <iact:actionData xml:id="d6">
      <inkml:trace xmlns:inkml="http://www.w3.org/2003/InkML" xml:id="stk6" contextRef="#ctx0" brushRef="#br0">14818 9215 0,'23'0'76,"-1"0"-73,0 0-2,0 0 0,244-22 16,0 0 0,-156 22 0,-43 0-1</inkml:trace>
    </iact:actionData>
  </iact:action>
  <iact:action type="add" startTime="15280">
    <iact:property name="dataType"/>
    <iact:actionData xml:id="d7">
      <inkml:trace xmlns:inkml="http://www.w3.org/2003/InkML" xml:id="stk7" contextRef="#ctx0" brushRef="#br0">16435 9149 0,'22'0'104,"1"0"-103,-1 0 0,133-22 7,399 22 9,-510 0-2,642 0 2,-243 0 0,-420 0 0</inkml:trace>
    </iact:actionData>
  </iact:action>
  <iact:action type="add" startTime="15866">
    <iact:property name="dataType"/>
    <iact:actionData xml:id="d8">
      <inkml:trace xmlns:inkml="http://www.w3.org/2003/InkML" xml:id="stk8" contextRef="#ctx0" brushRef="#br0">19713 8994 0,'23'0'106,"-1"0"-104,0 0-1,0 0-1,0 0 18,266 0-18,-66-23 17,-156 23 0</inkml:trace>
    </iact:actionData>
  </iact:action>
  <iact:action type="add" startTime="16262">
    <iact:property name="dataType"/>
    <iact:actionData xml:id="d9">
      <inkml:trace xmlns:inkml="http://www.w3.org/2003/InkML" xml:id="stk9" contextRef="#ctx0" brushRef="#br0">20732 8994 0,'0'0'1,"22"0"15,1 0 10,21 0-21,244 0 12,-266 0-1,465 44 1,-44-22-1,-22-22 1,-310 0 0</inkml:trace>
    </iact:actionData>
  </iact:action>
  <iact:action type="add" startTime="18608">
    <iact:property name="dataType"/>
    <iact:actionData xml:id="d10">
      <inkml:trace xmlns:inkml="http://www.w3.org/2003/InkML" xml:id="stk10" contextRef="#ctx0" brushRef="#br0">3699 12405 0,'-22'0'125,"0"0"-106,0 0-17,0-22-1,0 0 4,-134-89 12,156 89-1,-110-133 0,65 22 2,45 111-2,0-133 0,0-111 1,45 44 0,21 178 0,156-89-1,66 22 0,-23 67 1,-21 44 0,-200 0 0,67 66-1,-67-21 1,1 43 0,-1 67-1,0 23 1,-44-23 0,-22-89 0,0 1-1,-44 43 1,43-88-1,1 1 34,-22 21-49,22-44 16,22 22 32</inkml:trace>
    </iact:actionData>
  </iact:action>
  <iact:action type="add" startTime="19646">
    <iact:property name="dataType"/>
    <iact:actionData xml:id="d11">
      <inkml:trace xmlns:inkml="http://www.w3.org/2003/InkML" xml:id="stk11" contextRef="#ctx0" brushRef="#br0">6136 12361 0,'22'0'118,"22"0"-117,23 0-1,-1 0 11,266-23 6,222-21-1,-421 22 1,-22 22 0,-23-22-1,-66 22 1,1 0 270,-1 0-284,0 0-3,177-22 10,23 22 7,-178 0 0,0 0 606,-21 0-622,21 0 0,-22 0 6,155 0 10,178-22 0,-112 22-1,-176 0 1</inkml:trace>
    </iact:actionData>
  </iact:action>
  <iact:action type="add" startTime="21498">
    <iact:property name="dataType"/>
    <iact:actionData xml:id="d12">
      <inkml:trace xmlns:inkml="http://www.w3.org/2003/InkML" xml:id="stk12" contextRef="#ctx0" brushRef="#br0">10898 12383 0,'22'0'172,"0"0"-171,0 0 0,0 0 2,23 0 15,442 0-2,0-22 1,-354-1-1,-22 1 1</inkml:trace>
    </iact:actionData>
  </iact:action>
  <iact:action type="add" startTime="25886">
    <iact:property name="dataType"/>
    <iact:actionData xml:id="d13">
      <inkml:trace xmlns:inkml="http://www.w3.org/2003/InkML" xml:id="stk13" contextRef="#ctx0" brushRef="#br0">3278 14111 0,'23'0'73,"-1"0"-71,155 0 13,310 0 2,244 0 0,-664 0-1,752-45 1,-154 23-1,-621 0-15,244 22 15,-222-22 0</inkml:trace>
    </iact:actionData>
  </iact:action>
  <iact:action type="add" startTime="26883">
    <iact:property name="dataType"/>
    <iact:actionData xml:id="d14">
      <inkml:trace xmlns:inkml="http://www.w3.org/2003/InkML" xml:id="stk14" contextRef="#ctx0" brushRef="#br0">8218 14066 0,'22'0'122,"0"0"-120,0 0 1,23 0 13,353-66-16,-331 66 17,641-89-1,-220 89 1,575-111-1,-288 67 1,-686 22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06">
    <iact:property name="dataType"/>
    <iact:actionData xml:id="d0">
      <inkml:trace xmlns:inkml="http://www.w3.org/2003/InkML" xml:id="stk0" contextRef="#ctx0" brushRef="#br0">4851 3389 0,'0'-22'77,"44"22"-77,-21 0 2,21 0-1,-22 0 1,22 0-1,1 0 0,-23 0 0,44-22 1,-44 22-1,23 0 0,-1 0 1,22 0-1,-21 0 1,43-22-1,-21 22 0,-1 0 1,45 0 0,0 0-1,-45 0 0,1 0 0,21 0 1,45-22-1,-44 22 7,420 0-6,-376 0-1,-22 0 1,22 0-1,-67 0 1,45 0 0,0 0 5,354 0-6,-421 0 0,22 0 0,-21 0 0,21 0 1,67 0-1,-66 0 0,-23 0 7,288 0-5,-243 0-3,-45 0 1,-22 0 0,22 0 1,-21 0-1,-1 0 3,66 0 1,-66 0-3,1 0-1,-1 0 3</inkml:trace>
    </iact:actionData>
  </iact:action>
  <iact:action type="add" startTime="5458">
    <iact:property name="dataType"/>
    <iact:actionData xml:id="d1">
      <inkml:trace xmlns:inkml="http://www.w3.org/2003/InkML" xml:id="stk1" contextRef="#ctx0" brushRef="#br0">3433 6092 0,'45'0'181,"-23"0"-180,0 0 1,0 0-1,0 0 1,1 0-1,21 0 1,-22 0 0,0 0 0,0 0 1,0 0-3,1 0 3,-1 0-2,0 0 0,0 0 1,0 0 0,0 0 1,0 0-1,1 0-2,-1 0 3,0 0 0,0 0 0,0 0-1,0 0 1,1 0 2,-1 0 1,0 0-3,0 0 4,0 0-1,0-22 0,0 22-2,1 0-2,-1 0 0,0 0 0,0 0 0,-22-22-1,22 22 7,111 0-6,-111 0 0,23 0-1,-23 0 0,0 0 0,0 0 0,111 0 7,-89 0-6,-22 0 1,0 0-1,1 0 0,-1 0 0,0 0 4,22 0-6,-22 0 3,1 0 0,-1 0 3,0 0-2,-22 22 0,22-22 512,0 0-514,0 0 1,0 0-1,1 0-1,-1 0 2,0 0-1,0 0 223,0 0-221,0 0 0,0 0-2,1 0 1,-1 0-1,0-22 1,0 22 1,0 0-1,0 0-1,1 0 6,-1 0-3,0 0 7,0-23 808,0 23-820,0 0 2,0 0 1,1 0-3,-1 0 1,0 0 2,0 0-1,0 0-2,-22-22 1,22 22 2,0 0-1,1 0 0,-1 0-1,0 0 2,0 0 0,0 0-1,0 0 0,0 0 1,1 0 1,-1 0-1,0 0 2,0 0-1,0 0 1,-22-22-3,22 22 0,1 0 0,-1 0 6,-22-22-6,22 22 1,0 0 8,0 0-1,0 0 23,0 0-19,1 0-4,-1 0-8,0 0 5,-22-22-4,22 22 3,0 0 456,0 0-461,0 0 1,1 0 0,-1 0 1,0 0-1,0 0 0,0 0 0,0 0 2,1 0-1,-1 0-3,0 0 7,0 0 47,0 0-48,0 0-3,0 0 1,1 0 2,-1 0-1,0 0-3,-22-22 0,22 22 4,0 0 2</inkml:trace>
    </iact:actionData>
  </iact:action>
  <iact:action type="add" startTime="8553">
    <iact:property name="dataType"/>
    <iact:actionData xml:id="d2">
      <inkml:trace xmlns:inkml="http://www.w3.org/2003/InkML" xml:id="stk2" contextRef="#ctx0" brushRef="#br0">6955 5870 0,'22'0'51,"1"0"-48,-1 0-2,0 0 0,0 0 0,0 0 0,0 0 1,0 0-1,1 0 1,-1 0-1,0 0-1,0 0 1,0 0 0,0 0 0,1 0 0,21 0 1,0 0 0,-22 0 0,23 0-1,-23 0 0,0 0-1,0 0 1,0 0 0,0 0 0,0 0 1,23 0-1,-23 0 1,0 0-2,0 0 2,0 0-2,1 0 1,-1 0 0,0 0 0,0 0 1,0 0 7,111 0-9,-111 0 2,22 0 0,-21 0 0,21 0 1,-22 0-1,0 0 3,45 0-4,-45 0 0,0 0 2,0 0-3,0 0 2,0 0 1,1 0 4,65 0-5,-66 0-2,0 0 2,1 0 0,-1 0 81,0 0-80,0 0-1,0 0-1,0 0 0,23 0 1,-23 0 1,0 0-2,0 0 0,0 0 1,0 0-2,1 0 1,-1 0 0,0-22 0,0 22 1,0 0-2,0 0 1,0 0 0,23 0 16,-23 0-15,0 0-1,0 0 0,0 0-1,0 0 3,1 0-2,21 0 0,-22 0 0,0 0 0,23 0 1,-23 0 1,22-22 3,-22 22-5,0 0 2,0 0 6</inkml:trace>
    </iact:actionData>
  </iact:action>
  <iact:action type="add" startTime="9053">
    <iact:property name="dataType"/>
    <iact:actionData xml:id="d3">
      <inkml:trace xmlns:inkml="http://www.w3.org/2003/InkML" xml:id="stk3" contextRef="#ctx0" brushRef="#br0">10123 5826 0,'22'0'81,"0"0"-77,0 0-1,0 0-2,0 0 2,1 0-2,21 0 2,-22 0-1,22 0-1,-22 0 1,1 0-1,21 0 2,-22 0-1,22 0-1,-21 0 0,21 0 0,0 0 1,-22 0 1,23 0-2,-23 0 0,22 0 0,-22 0 2,0 0-3,0 0 2,1 0-1,-1 0-1,0 0 1,155 0 8,-155 0-8,0 0 0,1 0 0,-1 0 27</inkml:trace>
    </iact:actionData>
  </iact:action>
  <iact:action type="add" startTime="10391">
    <iact:property name="dataType"/>
    <iact:actionData xml:id="d4">
      <inkml:trace xmlns:inkml="http://www.w3.org/2003/InkML" xml:id="stk4" contextRef="#ctx0" brushRef="#br0">3611 8085 0,'22'0'107,"0"0"-103,22 0 0,1 0-3,65 0 3,-88 0-2,45 0 1,44 0 1,44 0-2,-89 0 0,45 0 1,0 0-2,-67 0 1,67 0 5,44 0-4,-133 0-1,22 0 0,1 0 2,176 0-1,-110 0 0,-67 0-3,23 0 2,65 0 1,-21 0 0,-22 0 0,-1 0 2,23 0-3,-44 0 0,-45 0 2,44 0-1,-22 0-1,-21 0 2,21 0-2,-22 0 1,0 0 2,0 0-1,0 0 2,1 0 3,-1 0-4,0 0-5,0 0 5,0 0-4,0 0 3,1-22 1,43 22-3,-44 0-1,355-44 19,-355 44-19,22 0 2,-22 0-2,23 0 0,-23 0 1,0 0-1,66 0 3,-65 0-2,21 0 0,-22 0 1,45 0 0,21-22 1,1 22-1,-45 0 0,-22 0-3,45 0 1,-45 0 1,44 0-1,-44 0 7,156-22-5,-90 22-1,-66 0 0,0 0 9,89 0-8,-89 0-1,45 0 1,-45-22 4,133 22-4,-111 0-1,-22 0 0,23 0 0,-23-23 5,66 1-3,-65 22-2,-1 0 0,0 0 0,22 0 5,-22 0-3,1 0-2,-1 0 11,-22-22-12,22 22 23,0 0 15,0 0-37,0 0 5,0 0 1,1 0 1,-1 0-5,0 0 9,-22-22-9,22 22 3,0 0 2,0 0-7,45 0 12,-45 0-12,0 0 2,0 0-1,-22-22-1,22 22 2,23 0-2,-23 0 5,0 0-4,0 0-1,-22-22 1,22 22 2,0 0-2,1 0 55,-1 0-56,0 0-2,0 0 3,0 0-1,0 0-1,0 0 1,1 0 0,-1 0 0,0 0-2,0 0 1,0 0 1,0 0 1,1 0-2,-1 0 0,0 0 1,0 0-2,0 0 3,0 0-3,0 0 3,1 0-3,-1 0 9,66 0-7,-66 0-1,1-23 3,-1 23-4,0 0 4,0 0 2,0 0-4,0 0 4,1 0 7</inkml:trace>
    </iact:actionData>
  </iact:action>
  <iact:action type="add" startTime="13610">
    <iact:property name="dataType"/>
    <iact:actionData xml:id="d5">
      <inkml:trace xmlns:inkml="http://www.w3.org/2003/InkML" xml:id="stk5" contextRef="#ctx0" brushRef="#br0">2348 11497 0,'22'0'154,"0"0"-152,1 0-1,-1 0 1,0 0 14,199-22 1,222-1 0,67 1-1,-89 0 1,-67 0 0,-110 0-1,-111 22 1,-67-22 0,-44 22 89,0 0-105,1 0 0,109-23 8,201 23 8,-1 0 0,-288 0-1,156 0 0,-68 0 1,-87 0-1,-23 0 1,0 0 207,0 0-222,0 0-1,67 0 5,310 0 12,-111 23-2,-133-23 1,-133 0-1,310 22 1,-177-22-1,-133 0 133,23 0-146,-23 0-2,199 0 13,-199 0 2,288 0 1,-44 0 0,-66 0 0,-156 0-1,-22 0 153,0 0-168,0 0 0,89 0 12,22 0 4,-89 0 0,23 0 0,-45 0-2,89-22 2,-45 22 0,-22 0-1,1 0 1,-1 0 0,22 0-1,23 0 1,0-23-1,66 23 1,0 0 0,0-22 0,22 0-1,22 22 1,-177 0 0,23 0 0,-23 0 189,0 0-205,0 0 8,45 0 7,132 0-15,-177 0 15,177 0 1,-44 0-1,-88 0 1,-23 0 0,-22 0 40,1 0-52,-1 0 0,0 0 11,111 0 1,66 0-1,45 0 1,66 0 0,22 0-1,-88 0 1,-23 0 0,-44 0-1,-44 0 1,-44 0 0,-45 0-1,-22 0 18,0 0-33,178-22 16,-178 22-2,155 0 2,0 0 0,-132 0-1,-23 0 1</inkml:trace>
    </iact:actionData>
  </iact:action>
  <iact:action type="add" startTime="17116">
    <iact:property name="dataType"/>
    <iact:actionData xml:id="d6">
      <inkml:trace xmlns:inkml="http://www.w3.org/2003/InkML" xml:id="stk6" contextRef="#ctx0" brushRef="#br0">16347 11275 0,'22'0'187,"0"0"-184,0 0 10,67 22 3,44-22-16,-23 0 18,-87 22-2,21-22 0,-22 0 1,0 0 1,45 0-2,-23 0 0,-22 0 4</inkml:trace>
    </iact:actionData>
  </iact:action>
  <iact:action type="add" startTime="20282">
    <iact:property name="dataType"/>
    <iact:actionData xml:id="d7">
      <inkml:trace xmlns:inkml="http://www.w3.org/2003/InkML" xml:id="stk7" contextRef="#ctx0" brushRef="#br0">3146 13380 0,'22'0'115,"0"0"-112,0 0-2,0 0 16,200 0-15,-134 0 14,-43 0 3,-23 0-6,199 0 4,89 0 0,0 0-1,-66 0 1,-222 0-17,244 0 17,-22 0-1,-23-23 1,1 1 0,-1 0-1,-22-22 1,45 22 0,-45 22-1,1-23 1,-1 23 0,0-22-1,45 22 1,22 0 0,66 0-1,23 0 2,-134 0-2,-177 0-16,289 0 16,-112 0 1,23 0 0,22 0-1,-45 0 2,-110 0-2,-89 0 77,0 0-88,0 0-4,0 0 5,23 0 6,65 22 5,1-22 0,-89 0-1,67 23 1,-23-23-1,-43 0 0,-1 0 1,0 0 422,0 0-437,0 0 0,45 0 6,43 0 9,-65 0-1,-23 0 13</inkml:trace>
    </iact:actionData>
  </iact:action>
  <iact:action type="add" startTime="23325">
    <iact:property name="dataType"/>
    <iact:actionData xml:id="d8">
      <inkml:trace xmlns:inkml="http://www.w3.org/2003/InkML" xml:id="stk8" contextRef="#ctx0" brushRef="#br0">18539 15639 0,'23'0'201,"-1"0"-198,0 0-2,22 0 4,-22 0 11,178 0 1,132 0 0,-221 0-1,310 0 2,-1 0-2,-397 0 0,353 0 1,-132 0-1,-67 0 1,-155 0-17,177 22 17,45-22-1,66 22 1,0 0 0,67 23 0,-89-45-1,-266 0-16,222 22 17,-1-22 0,45 0-1,0 0 1,22 0 0,-88 22-1,-134-22 1,-66-22 359,-22 0-367,23 22-8,-1-22 14,0-23 1,-22-43-15,44-1 14,-22 23 3,-22 43 0,22-21-3,1-22 1,21-23 1,-44 67 0,22-45 0,22-43-1,1 21 1,21-22-1,-22 1 1,23-1 0,-23 0 1,0 0-2,-21 111 0,21-88 1,0 43-1,1-21 0,21-23 1,-22 23-1,23-45 1,-1 23 1,23-23-2,-23-22 0,-22 44 1,23 23 0,-1-45 1,-43 111-2,43-111 0,0 1 0,1 21 1,21-22 0,-21 0-1,-1 1 1,1 21 0,-1 1-1,1-23 1,21-22 0,-21-22-1,-45 155-16,67-177 17,-67 88 0,66-22-1,-66 23 2,23 21-2,21-88 0,1 0 1,21 0-1,-21 0 1,-45 155-17,44-177 17,45 0-1,-45 66 1,45-66 0,-44 21-1,43 1 1,-65 23 0,-1 21-1,67-66 1,-23-1 0,1-21-1,0 44 1,-23 0 0,0 0-1,1 0 1,-23 22 0,0 22-1,-21 0 1,21 1 0,-22 43-1,22-88 1,-21 0 0,-23 89-1,22-90 1,0 46 0,0 21 0,0-66-1,0 66 1,0 1 0,1 21-1,-1 1 1,0 22 0,-22-1 0,44 1-1,-44 22 1,0 0 0,22-23-1,0 23 1,-22 0-1,23-22 1,-1 22 0,0 22-1,-22-22 156,22-1-156,-22 1-10,0 0 6,22 22-11,0-22 10,1-45 6,-1 45-1,0-22 1,0 22-1,-22 0 1,22 22 32</inkml:trace>
    </iact:actionData>
  </iact:action>
  <iact:action type="add" startTime="27185">
    <iact:property name="dataType"/>
    <iact:actionData xml:id="d9">
      <inkml:trace xmlns:inkml="http://www.w3.org/2003/InkML" xml:id="stk9" contextRef="#ctx0" brushRef="#br0">19425 6180 0,'23'0'133,"-1"0"-130,0 0 10,133 0-12,-133 0 15,45 0 1,265 0-1,44 0 1,-331 0 0,-23 0 152,0 0-169,0 0 2,0 0-1,178 0 10,-23 0 7,-133 0-2</inkml:trace>
    </iact:actionData>
  </iact:action>
  <iact:action type="add" startTime="33185">
    <iact:property name="dataType"/>
    <iact:actionData xml:id="d10">
      <inkml:trace xmlns:inkml="http://www.w3.org/2003/InkML" xml:id="stk10" contextRef="#ctx0" brushRef="#br0">25184 16215 0,'0'-22'16,"-22"22"-16,22-22 17,-22 22 16,0 0 14,0 0-43,-67 22 13,23 22 0,21-22 0,1 0-2,44 23 1,-22-23 1,22 22 0,0 0 0,0-21 7,22-1-15,22 22 7,1 0 1,21-22 0,-66 1-1,67-1 1,21 0 0,1 22 0,-1-44-1,-21 0 1,-1 0-1,1-44 1,-1-45 0,-44 1-1,-22 66 1,0-1 0,0-21-1,-22 22 1,0 0 0,0 22 0,0-44-1,0 44 2,-1-23-2,1 23 0,0 0 1,-22-22-1,0 22 1,-1 0 0,1 0-1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4">
    <iact:property name="dataType"/>
    <iact:actionData xml:id="d0">
      <inkml:trace xmlns:inkml="http://www.w3.org/2003/InkML" xml:id="stk0" contextRef="#ctx0" brushRef="#br0">7199 4209 0</inkml:trace>
    </iact:actionData>
  </iact:action>
  <iact:action type="add" startTime="1553">
    <iact:property name="dataType"/>
    <iact:actionData xml:id="d1">
      <inkml:trace xmlns:inkml="http://www.w3.org/2003/InkML" xml:id="stk1" contextRef="#ctx0" brushRef="#br0">4475 3301 0,'22'0'83,"0"0"-80,0 0-1,22 0 1,1 0 0,-1 0 0,0 0 0,23 0 0,-1 0 0,-22 0 0,1 0-1,43 0 0,-43 0 0,87 0 0,-109 0 1,87 0 2,156 0-3,-177 0 0,-1 0 0,1 0 0,22 22 0,-45-22 5,289 44-5,-245-44 0,1 22 1,22 1-1,-44-1 1,21-22 2,45 22-2,-133-22-2,67 0 0,0 22 2,-1-22-1,-66 0 6,45 0-6,-23 22 0,-22-22 0,0 0 1,1 0 3,65 22-3,-66-22-1,1 0 0,-1 0 0,0 0 6,44 0-5,-44 0 0,1 0 1,-1 0 2,0 0-4,0 0 15,0 0-14,22 0 0,-21 0 0,21 0 3,22 0-4,-21 0-1,-23 0 1,0 0 2,0 0-3,45 22 6,-45-22-5,0 0 1,22 0 0,-22 0-1,0 0 35,1 0-30</inkml:trace>
    </iact:actionData>
  </iact:action>
  <iact:action type="add" startTime="3581">
    <iact:property name="dataType"/>
    <iact:actionData xml:id="d2">
      <inkml:trace xmlns:inkml="http://www.w3.org/2003/InkML" xml:id="stk2" contextRef="#ctx0" brushRef="#br0">5848 3744 0,'-22'0'30,"-1"0"-7,1 0-9,0 0-3,0 0-2,0 0-2,0 0 3,0 0-1,-1 0 0,1 0-2,22 22 2,-22-22-6,0 0 8,0 0-1,0 0-4,0 0 5,-1 0-6,1 0 2,0 0-3,0 0 1,22 22-3,-22-22-1,0 0 3,0 0-2,-1 0 3,1 0 0,0 0 62,0 0-64,0 22 0,0 0 2,-23-22-2,23 0-1,0 0 1,-22 23 0,22-23 3,-45 22-3,45-22 0,0 0 0,-22 22-1,21-22 3,1 22-2,-22-22 0,22 22-1,0-22 0,-45 22 11,45-22 40,22 22-52,-22-22 1,0 23 3,-23-1-3,23 0 0,0-22 0,0 0 0,22 22 1,-22 0 2,0-22-1,22 22-2,-22-22 1,-1 0-1,1 23 4,-22 21-3,22-44-1,0 22 1,-1 0 0,1 0 4,0-22-5,22 22 0,-22-22 0,22 23 8,-22-23-7,22 22 0,-22-22-1,0 0 0,-1 44 6,1-44-6,22 22 0,-22-22 3,0 22-5,0 0 7,22 1-5,-22-23 0,22 22 1,-22-22-1,-1 22 5,-21 0-5,22 22 0,0-21 1,0-23 0,-23 66 6,1-44-7,22 0 0,0 23 1,0-45 0,22 22 1,-45 22-2,23-22 0,0 0 0,0 1 0,0-1 1,0 22 2,-45 22-2,45-21-1,0-23 0,-23 22 2,45-22 2,-66 89-3,44-67 4,0 1-5,0-1 1,-1 22 0,-21 23-1,22-23 0,0-21 0,0 21 1,-23 23 4,23-45-5,22-22 2,-22 0-4,-22 111 3,22-44-1,-23 44 3,-21 88-2,44-132-1,-23 22 0,45-45-1,-22-21 3,-22 198 1,22-199-2,0 134 0,-23-45-1,23-67-1,22-22 1,0 23 3,-66 176-2,66-198 1,0 21-2,0-21 0,-44 21 4,21 222-3,-21-155 0,44-67 0,-22 67 0,22-44 2,-22 88-3,22-133 0,0 23 1,0-23-1,-22 45 0,22-1 3,-23 45-2,23-66 0,0-23-1,0 22 0,0-21 5,0 88-4,0-89-1,0-22-1,0 22 0,0-21 2,0-1 4,0 44-4,0-22-1,0-21 1,0-1-1,0 0 4,0 0-5,0 22 1,0-22 0,0 23 0,0-23 2,0 44 3,0-43-5,0-1 1,0 0-1,0 0 1,0 0 25,0 0-27,0 0 3,0 1-2,0-1 2,23 22-1,-23-22-1,0 0 0,0 1 1,0-1 4,22 66-4,0-43-1,-22-1 1,0 0-1,22 45 5,-22-67-3,0 0-1,0 45 0,0-45 3,44 88-3,-44-87-1,0 21 0,0 0 0,0-22 9,23 45-8,-23-23-1,0 23 1,22-23-2,0 67 5,0-67-4,0 0 1,-22 23 0,0-23-1,22 22 3,0 23-3,-22-67 1,23 45 0,-23-23 0,0-22-3,22 22 6,22 111-3,-22-66 0,0-67 0,-22 45 0,22-23 2,-22 0-2,23 23 0,-1-45 0,-22 0-2,22 44 1,-22-43 2,44 43-2,-44-22 2,0-21-2,22 21 1,-22-22 3,23 0-5,21 67 0,-44-67 2,0 0 0,22 22 0,-22-22 3,22 45-3,22-23 0,-44-22 0,23 1-1,-23-1 3,22 22-2,0-22-1,0 0 0,-22 0 1,0 1 4,22 21-4,0-44-1,-22 44 1,22-22 0,1 1 2,-1 21-2,-22-22 0,22 0-1,-22 0 2,22 0 1,0 23-1,0-1-1,-22-22-2,22-22 1,-22 22 5,67 67-4,-67-67 1,22-22-3,-22 22 1,44 45 5,-21-45-4,-23 0-1,22-22 0,0 44 0,0-22 5,22 45-4,-22-45 0,1 0 0,-1 0 0,0 1 2,0 21-2,0 0 0,0-22 0,0 0 0,-22 1 1,23-23-3,-1 44 2,0-22-1,0 0 1,0 22 0,0-21 2,23 65-2,-23-66-1,0 1 1,0-1 0,-22 0 3,44 22-4,-44-22-1,23 0 1,-1 1 1,0-1 0,-22 0 3,44 22-4,-22-22 2,-22 0-2,22 1 1,1-1 4,-23 0-2,22-22-2,-22 22 4,0 0-6,22-22 1,-22 22 5,22-22-1,-22 23-2,22-23 2,-22 22-3,0 0 2,22-22-2,1 0 1,-23 22-1,22 0 6,-22 0 6,0 0 45</inkml:trace>
    </iact:actionData>
  </iact:action>
  <iact:action type="add" startTime="6983">
    <iact:property name="dataType"/>
    <iact:actionData xml:id="d3">
      <inkml:trace xmlns:inkml="http://www.w3.org/2003/InkML" xml:id="stk3" contextRef="#ctx0" brushRef="#br0">13910 5538 0,'22'0'94,"1"0"-87,-1 0-2,0 0 0,0 0 0,0 0-2,0 0 2,0 0 0,1 0 2,-1 0-3,0 0 3,0 0 0,0 0-1,0 0-4,0 0 4,1 0-1,-1 0 0,0 0-2,0 0 2,0 0-1,0 0-2,23 0 2,-23 0-1,0 0-1,0 0 0,0 0 0,0 0 5,45 0-5,-23 0 0,-22 0 0,0 0 0,1 0 1,-1 0 2,44 0-2,-44 0-1,23 0 1,-1 0 0,0 0 3,1 0-4,-1 0 0,-22 0 0,0 0 1,22 0 0,-21 0 1,65 0-1,-43 0 0,-23 0-2,22 0 2,-22 0 4,67 0-5,-45 0 1,-22 0 2,0 0-3,0 0 3,45 0-3,-23 0 0,-22 0 1,0 0-3,1 0 2,-1 0 0,0 0 3,44 0-2,-43 0-1,-1 0 0,0 0 1,0 0-1,0 0 3,45 0-3,-45 0 1,0 0 16,0 0-15,0 0-3,0 0 3,45 0-1,-45 0-1,0 0 0,22 0 0,-21 0 0,-1 0 5,0 0 19,22 0-25,-22 0 1,45 0 2,-45 0-2,0 0 0,44 22 0,-43-22 0,-1 0-1,22 22 1,23-22 3,21 0-2,-21 0-1,-23 0-1,-22 22 1,22-22 0,1 0 5,88 23-5,-89-23 0,22 0 0,-21 0 0,-1 0 0,0 0 4,67 22-4,-45-22 0,-43 0 0,21 0 0,22 0 1,1 0 3,88 0-4,-133 0 0,22 0 0,-22 0 0,45 0 1,-45 0 3,89 0-4,-67 0 0,-22 0 0,0 0 0,45 0 1,-23 0 4,-22 0-6,0 0 1,0 0 1,1 0 0,-1 0 4,0 0-3,0 0 10,0 0 4,0 0-11,1 0-2,-1 0-1,0 0 0,0 0-2,0 0 0,0 0 5,0 0-6,1 0 2,-1 0-2,0 0 2,0 0 5,44 0-6,-43 0 1,-1 0 14,0 0-15,0 0 5,0 0 84,0 0-88,1 0 1,-1 0-4,0 0 4,22 0-1,-22 0-1,0 0 0,1 0 1,43-22 4,-44 22-5,0 0 0,0 0 0,-22-23 1,23 23-2,21 0 7,-22 0-7,0 0 2,0 0 0,1 0 0,-1 0 2,22-22-2,0 22-1,-22 0 2,1 0-2,21 0 4,-22 0-4,0 0 1,0 0-1,0 0 0,1 0 6,-1 0-4,0 0 3,0 0-2,0 0 4,0 0 4,1 0 4,-1 0-3,0 0-10,0 0 4,0 0 1,0 0-5,0 0 46,1 0-45,-1 0-2,0 0 0,0 0-1,0 0 2,0-22 1,0 22-3,1 0 1,-1 0-1,0 0 7,44 0-7,-43 0 0,-1 0 0,0 0 1,0 0-1,0 0 4,45-22-4,-45 22-1,0 0 1,0 0-1,0 0 1,0 0 0,45 0 5,-45 0 0,0 0-5,0 0 0,0 0 3,45 0-2,-45 0-1,0 0 0,0 0 0,0 0 0,1 0 4,21 0-3,0 0 0,-22 0 0,0 0-1,1 0 4,-1 0-3,0 0 3,0 0-1,0 0 0,0 0-2,0 0 1,1 0 1,-1 0 0,0 0-3,0 0 4,0-22-3,0 22 3,1 0-2,-1 0 5,0 0 7</inkml:trace>
    </iact:actionData>
  </iact:action>
  <iact:action type="add" startTime="8638">
    <iact:property name="dataType"/>
    <iact:actionData xml:id="d4">
      <inkml:trace xmlns:inkml="http://www.w3.org/2003/InkML" xml:id="stk4" contextRef="#ctx0" brushRef="#br0">22704 5582 0,'22'0'106,"-22"22"-103,22-22-2,0 0 2,0 0 0,0 0 4,23 23-6,-23-23 2,0 0-2,22 0 2,-22 0-1,1 0 6,21 0-5,-22 0-1,22 0 0,23 22 1,43-22 3,1 22-4,-44-22 0,-23 0 0,0 0 0,23 0 6,110 22-5,-133-22-1,23 0 1,-1 0 0,-22 0 3,67 0-3,-89 0-3,23 0 2,-1 0 0,-22 0 1,0 0 4,133 0-4,-110 0-1,-23 0 0,22 0 1,0 0 3,67 0-3,-67 0-1,-21 0 0,21 0 1,0 0 4,89 0-5,-89 22 0,-22-22 0,1 0 1,43 0-1,1 0 4,43 0-3,-65 0-1,-23 0 0,0 0 0,0 0 5,89 0-5,-89 0 0,0 0 0,0 22 0,0-22 0,0 0 5,23 0-5,-23 0 0,0 0 0,0 0 4,0 0 3,1 0 148,21 23-150,-22-23-5,0 0 9,45 0-7,-45 0-3,0 0 2,22 0-1,23 0 1,-23 0 2,45 0-3,-45 0 9,22 0-8,1 0 0,-23 0 0,0 0 0,1 0-1,21 0 5,1 22-5,-45-22 1</inkml:trace>
    </iact:actionData>
  </iact:action>
  <iact:action type="add" startTime="9903">
    <iact:property name="dataType"/>
    <iact:actionData xml:id="d5">
      <inkml:trace xmlns:inkml="http://www.w3.org/2003/InkML" xml:id="stk5" contextRef="#ctx0" brushRef="#br0">6224 7111 0,'22'0'137,"1"0"-134,-1 0-1,22 0 0,-22 0 3,23 0-2,43 0 0,-21 0-2,-45 0 0,66 0 2,-21 0-1,21 0 0,45 0 1,0 0 0,-44 0 2,110 0-2,-177 0-3,45 0 3,132 0 0,-132 0-1,65 0 4,1 0-4,-44 0 0,-45 0 0,1 0 1,-1 0 4,89 0-4,-111 0-1,0 0 0,0 0 1,0 0 130,23 0-130,-23 0 2,0 0-3,22 0-1,-22 0 1,23 0 2,-23 0-2,22 0 3,45 0-3,-67 0 1,22 0-1,0 0 0,1 0 0,-23 0 3,89 0-2,-89 0-1,44 0 0,-21 0 1,-23 0-1,22 0 3,89 0-2,-67 0-1,1 0 0,-23 0 0,0 0 6,134 0-6,-90 0 0,-21 0 0,-23 0 0,0 0 1,23 0 2,66 0-2,-45 0 0,-21 0-1,21 0 1,1 0 3,66 0-3,-67 0 0,-21 0 1,21 0-1,1 0 1,22 0 0,-67 0-1,-22 0-3,0 0 3,23 0-2,-1 0 1,-22 0 1,45 0 1,-45 0-2,22 0 2,0 0 0,-21 0 1,-1 0-2,0 0 0,0 0 0,0 0 3,0 0-3,0 0-1,1 0 2,-1 0 7,0 0 5,0 0-2,0 0-9,0 0 1,0 0-1,1 0 0,-1 0-1,0 0-1,0 0 2,0-22-2,0 22-2,1 0 0,-1 0 2,0 0 0,0 0 3,44 0-4,-43-23-1,-1 23 0,0 0 1,0 0 1,22 0-1,1 0 4,-23 0-4,0 0 0,0 0 0,0-22 0,45 22 0,21-22 5,-66 22-5,23 0 1,-1 0-1,-22 0 1,22 0 3,67-22-4,-66 22 0,-1 0 0,-22 0 1,44 0 0,-21 0 1,43-22-2,-43 22 0,-1 0 0,-22 0 1,44 0-1,-43 0 4,87-22-4,-65 22 0,-23 0 0,22-22 1,0 22-1,-21 0 4,65 0-4,-66 0 0,0 0 0,1 0 1,-1 0-1,0-23 3,0 23-2,0 0-1,0 0 0,1 0 0,-1 0 6,0 0 0,0 0 0,0 0 2,0 0 205,0 0-212,23 0-1,-23 0 3,0 0-2,0 0-1,0 0 0,0 0-1,1 0 0,65 0 6,-66 0-5,1 0 2,-1 0-2,0 0 0,0 0-1,22 0 6,-22 0-5,1 0 0,-1 0 1,0 0 0,0 0 7,0 0-5,0 0-3,0 0 1,1 0 2,-1 0 0,0 0-3,0 0 4,0 0-5,0 0 2,1 0-1,-1 0 2,22 0 4,-22 0-6,0 0 0,0 0 2,23 0-2,-1 0 4,-22 0-3,0 0-1,0 0 1,1 0-1,-1 0 4,22 0-3,0 0-1,-21 0 1,-1 23-1,0-23 5,66 0-4,-43 0 0,-23 0 0,0 0 0,0 0 2,0 0-3,0 0 10,1 0-8,-1 0-3,0 0 2,0 0 0,0 0 5,22 0-6,-21 0 1,-1 0 20,0 0-19,0 0 3,0 0-3,0 0 0,1 0 3,-1 0-4,0 0 0,0 0 1,0 0 0,0 0 4,0 0-7,1 0 6,-1 0-2,0 0 0,0 0-3,0 0 0,-22 22 1,22-22 0,0 0 1,1 0-1,-1 22-2,0-22 4,0 0-2,0 0-1,0 0 1,1 0 9,21 0-9,-22 0 0,0 0-1,22 0 3,1 0-2,-1 0-1,-22 0 1,0 0-2,0 0 0,1 0 6,21 0-4,0 0 0,-22 0 0,23 0 0,-23 0 2,22 0-2,-22 0-1,0 0 3,23 0-3,-23 0 2,0 0-1,0 0 0,22 0 0,-21 0 0,-1 0 2,22 0-2,-22 0-3,0 0 3,1 0-1,-1 0 1,0 0 2,22 0-2,-22 0 0,23 0 0,-23 0 0,44 0 3,-44 0-4,0 0 1,1 0 0,-1 0-2,66 0 7,-65 0-6,-1 0 2,0 0-1,0 0 3,67 0-4,-67 0 2,22 0-1,-22 0-2,0 0 6,23 0-6,-23 0 2,0 0-1,0 22 0,0-22 0,0 0 5,23 0-5,-23 0 0,0 0 0,0 0 0,0 0 1,23 0 3,-23 0-2,0 0 1,0 0 2,0 0-5,0 0 3,0 0 1,1 0 0,-1 0-3,0 0 3,0 0 2,0 0-1,0 0-5,0 0 2,1 0 5,-1 0-6,0 0 0,0 0 4,0 0 0,0 0-4,1 0 1,-1 0 1,0 0-1,0 0 2,0 0-3,0 0 0,0 0 1,1 0 0,-1 0-1,0 0-2,0 0 2,0 0 3,0 0-1,0 0-2,1 0 1,-1 0-2,0 0 2,0 0 1,0 0-3,0 0 1,1 0 0,-1 0-2,0 0 1,22 0 5,-22 0-5,0 0 0,1 0 0,21 0 2,22 0 2,-44 0-4,1 0 0,-1 0 0,0 0 1,22 0 4,45 0-4,-67 0-3,0 0 2,0 0 0,0 0 1,1 0 4,65 0-5,-44 0 0,-21 0 1,-1 0-1,0 0 6,44 0-6,-21 0 1,-1 0 0,0 0 1,-22 0 0,45 0-1,-45 0 0,0 0 0,22 0 0,1 0 2,-1 0-2,0 0 0,-21 0 0,21 0 0,22 0 3,-44 0-3,1 0 0,21 0 0,-22 0 3,44 0-3,-43 0 0,-1 0 0,0 0 24,0 0-23,0 0 4,0 0-2,0 0-1,-22-22 3,23 22 0,-1 0 29,0 0 130,0 0-164,0 0-1,0 0 4,1 0-3,-1 0 0,0 0 2,0 0-1,0 0 1,0 0 2,0 0-5,1 0 3,-1 0 4,0 0 2,0 0-5,0 0 7,0 0-2,0 0 2,1 0-9,-1 0 8,0 0-3,0 0 7,0 0-12,0 0 18</inkml:trace>
    </iact:actionData>
  </iact:action>
  <iact:action type="add" startTime="14368">
    <iact:property name="dataType"/>
    <iact:actionData xml:id="d6">
      <inkml:trace xmlns:inkml="http://www.w3.org/2003/InkML" xml:id="stk6" contextRef="#ctx0" brushRef="#br0">26181 7864 0,'0'-22'187,"0"0"-183,22 22-1,23-23-2,-23 23 1,-22-22 1,22 22-1,0-22 1,22 0 2,1 22-3,-23-22 0,22 22 1,-22-22-1,0 22 5,67-45-4,-67 45 1,0-22-4,0 22 2,1-22 0,-1 22 4,22-22-4,0 0 1,-22 22-1,1-22 0,-1 22 6,22-23-5,-22 23-1,0-22 1,23 22 0,-45-22 2,44 0-2,-22 0-1,0 22 0,0 0 1,-22-22 4,23 22-1,-23-22-2,22 22-2,44-23 3,-44 23 25,-22-22-29,22 22 2,1-22-1,-1 22 0,0-22 1,-22 0-1,44 22 4,-22-44-3,0 44-1,1-23 1,-1 1-1,22 0 6,-22 0-5,0 22-1,-22-22 1,23 22-1,-23-22 4,22-1-3,22 23-1,-44-22 0,22 22 1,0-22 4,23-22-4,-23 44 0,0-22-1,0 0 2,0-1 0,22 1-1,-21 22 0,-1-22 0,0 0 0,0 0 2,22 0-1,-21 22-1,-1-22 0,0-1 4,44-21-4,-44 22 0,23 22 1,-23-22-1,0 0 0,22-1 0,-22 1 0,1 0 0,-1 0 0,0 22 2,0-22-2,0 0-3,0 22 2,-22-22-1,22 22 1,1-23 0,-1 1 4,22 0-3,-22 0-1,0 22 39,-22-22-39,23 0 1,-1 22 0,0 0 4,-22-23-5,22 23 6,-22-22-3,22 22-1,0-22 10,-22 0-6,22 22-6,1 0 114,-23-22-98,22 22-16,0-22 5,0 22-2</inkml:trace>
    </iact:actionData>
  </iact:action>
  <iact:action type="add" startTime="17481">
    <iact:property name="dataType"/>
    <iact:actionData xml:id="d7">
      <inkml:trace xmlns:inkml="http://www.w3.org/2003/InkML" xml:id="stk7" contextRef="#ctx0" brushRef="#br0">4076 10854 0,'22'0'73,"0"0"-70,0 0-2,0 0 1,1 0 0,-1 0 0,0 0 0,22 0 0,0 0 1,1 0 0,-1 0-1,23 0 1,43 0 0,-21 0 0,22 0 0,-1 0 3,68 22-3,-46-22-1,-65 0 1,44 0 0,-23 0 3,200 0-3,-221 0 0,110 0-1,-133 0 1,23 0 2,198 0-2,-132 0 0,-88 0 0,-23 0-2,66 0 0,-43 0 5,43 0-3,-66 0-2,1 0 0,-1 0 1,0 0 1,0 0 5</inkml:trace>
    </iact:actionData>
  </iact:action>
  <iact:action type="add" startTime="18949">
    <iact:property name="dataType"/>
    <iact:actionData xml:id="d8">
      <inkml:trace xmlns:inkml="http://www.w3.org/2003/InkML" xml:id="stk8" contextRef="#ctx0" brushRef="#br0">9392 10589 0,'22'0'97,"0"0"-95,0 0 12,67 0-13,44 0 3,-111 0-3,89 0 1,-1 0 5,311 0-4,-244 0 0,23 0 0,-112 0-1,112-23 4,154 23-3,-243 0-1,-45 0-1,23 0 0,22 0 2,-23 0 4,244-22-5,-265 22 1,-1-22-1,23 22 1,-67-22 3,89 22-3,-89 0 0,0 0-1,0 0 1,0 0 3,1 0 126,-1 0-130,22 0 0,-22 0 1,45 0 0,21 0-1,-66 0 1,45 0-1,44 0 1,-67 0-1,0 0-1,45 0 0,66 0 2,-89 0-1,134 22 4,-134-22-4,-44 0 1,244 0 0,-155 22-1,22-22 4,88 0-4,-88 22 1,44-22 0,-88 0-1,66 0 5,-133 0 4,22 0 1,-22 0-10,67 0 1,0 0-1,-45 0 1,0 0-1,1 0 1,21 0-1,-22 0 1,-22 0 0,1 0 1,43 0-2,-44 0 0,0 0 0,0 0 1,1 0 0,-1 0 2,0 0-3,0 0 3,0 0-3,0 0 0,1 0 4,21 0-4,-22 0 1,0 0 0,-22 23-1,22-23 4,45 0-3,-23 22 0,-22-22 1,0 0-3,0 22 5,1-22 154,87 0-157,-65 0 0,-1 0-1,0 0 10,-22 0-10,45 0 0,-1 0 1,-21 0-1,43 0 0,-43 0 1,21 0 3,23 0-4,-23 0 0,-44 0 0,22 0 1,-21 0-1,-1 0 3,22 22-3,-22-22 5,0 0 173,1 0-171,21 0-8,0 0 2,-22 0 0,23 22 0,-1-22 0,0 0 3,67 0-3,-89 0-1,22 0 0,-21 0 0,-1 0 7,0 0-7,0 0 0,22 0 1,-22 0 0,1 0 2,-1 0 2,0 0-4,0 0 0,0 0-2,0 0 5,0 0 0,1 0 75,-1 0-75,0 0-5,0 0 3,0 0 0,0 0-1,0 0 0,1 0 3,21 0-3,-22 0-3,0 0 3,0 0-1,1 0 1,-1 0-3,66 22 6,-66-22-4,1 0 0,-1 0 1,0 0-1,22 0 5,67 0-5,-67 0 1,23 0 0,-23 0 0,22 0 3,23 0-3,-23 0 0,-21 0-1,-23 0-1,0 0 1,22 0 3,89 0-2,-66 0-1,-45 0 1,22 0-1,23 0 5,88 0-5,-133 0 1,44 0-1,-21 0 0,-1 0 5,133 0-5,-133 0 0,1 0 0,21 0 1,-22 0-1,23 0 4,-23 0 6,23 0-9,-23 0 0,-22 0 0,45 0-1,-23 0 1,0 0-1,0 0 4,45 0-4,-67 0 0,0 0-2,23 0 2,-23 0 0,22 0 0,0 0 4,45 0-4,-67 0 0,0 0 0,23 0 0,-23 0 0,22 0 5,22 0-5,-21 0 0,-23 0 0,0 0 0,22 0 2,1 0 1,-23 0-1,0 0 0,0 0 4,0 0 1,0 0 6</inkml:trace>
    </iact:actionData>
  </iact:action>
  <iact:action type="add" startTime="22287">
    <iact:property name="dataType"/>
    <iact:actionData xml:id="d9">
      <inkml:trace xmlns:inkml="http://www.w3.org/2003/InkML" xml:id="stk9" contextRef="#ctx0" brushRef="#br0">14708 12737 0,'22'0'175,"0"0"-172,0 0-2,22 0 2,-21 0 0,-1 0 2,66 0-2,-66 0-1,23 0 0,-23 0 1,0 0 6,0 0-8,0 0 6,0 0-6,45 0 5,-23 0-4,-22 0 9,67 0-10,-23 0 2,23 0 0,-67 0-1,22 0 1,1 0-2,21 0 1,-22 0 3,67 0-2,-89 0-2,45 0 1,-1 0 0,1 0 1,-45 0 2,111 0-2,-89 0 0,0 0 0,1 0-1,-1 0 4,22 0-3,-21 0-1,-23 0 3,0 0-3,0 0 3,45 0-3,-23 0 0,-22 0 0,0 0 0,23 0 0,-23 0 4,44 0-4,-22 0 0,-21 0 0,-1 0 0,0 0 0,0 0 5,67 0-5,-67 0 0,0-22 0,22 22 0,-22 0 0,1 0 5,65 0-5,-44 0 0,-21 0 0,-1 0 0,22 0 0,-22 0 4,45-22-4,-23 22 1,-22 0-1,22 0 1,1 0-1,-23 0 3,44 0-3,-44 0 0,23 0 1,-23 0-1,22 0 0,-22 0 4,45 0-4,-23 0 1,-22 0-1,22 0 0,-21 0 5,65 0-4,-43 0 0,-23 0-1,0 0 0,0 0 5,67 0-4,-67 0-1,0 0 0,0 0 1,22 0 4,45 0-4,-45 0 0,-22 0-1,23 0 0,-23 0 4,44 0-4,-44 0 1,1 0-1,21 0 1,-22 0-1,0 0-1,0 0 3,67 0-2,-67 0 0,0 0 0,23 0 0,-23 0 0,0 0 5,89 22-5,-67-22 0,-22 0 0,0 0 1,45 0-1,-23 0 3,22 0-2,-21 22 0,-1-22 0,22 0-1,-43 0 4,21 0-4,-22 0 1,22 0-1,-22 0 2,1 22-2,-1-22 2,44 0-2,-44 0 0,23 0 0,-23 0 1,0 0 0,0 0 1,22 22-1,-21-22-1,21 0 1,-22 0-1,44 0 5,-21 23-5,-23-23 16,22 0-14,1 0-2,-23 0 6,44 0-7,-44 0 1,0 0 1,23 0 0,-23 0-1,0 0 3,44 0-3,-43 0 29,-1 0-26,0 0-4,0 22 5,0-22 10,0 0-13,0 0 0,1 0-2,-23 22 1,22-22 1,0 0 1,0 0-3,0 0 4,0 0-2,1 0-1,-1 0 0,0 0 2,0 0 2,0 0-2,0 0-3,-22 22 3,22-22-2,1 0 6,-1 0 133,0 0-54,0 0-86,0 0 0,22 0 2,-21 0-1,-1 0 0,22 0 1,-22 0-1,23 0 4,65 0-4,-65 0 1,-1 0-1,-22 0-1,0 0 1,0 0 4,89 0-3,-89 0 0,23 0-1,-1 0 1,-22 0 3,67-22-4,-67 22 0,0 0 0,0 0 28,0 0-27,0 0-3,0 0 3,1 0-1,21 0 5,-22 0-5,0 0 1,0 0-1,1 0 0,21 0 5,0 0-5,23 0 1,-23 0 0,-22 0-1,0 0 4,89 0-3,-67 0 0,-22 0 0,23 0-1,21 0 4,23 0-3,-67 0-1,22 0 0,-22 0 1,67 0 5,-67 0-7,0 22 2,0-22-1,0 0 1,1 0 3,21 0-3,-22 0-1,0 0 1,0 0 6,23 0-6,-23 0 2,0 0 4,0 0-6,0 0-1,0 0 9,23 0-10,-23 0 2,0 0 3,0 0-2,0 0-2,0 0 4,1 0 6</inkml:trace>
    </iact:actionData>
  </iact:action>
  <iact:action type="add" startTime="25232">
    <iact:property name="dataType"/>
    <iact:actionData xml:id="d10">
      <inkml:trace xmlns:inkml="http://www.w3.org/2003/InkML" xml:id="stk10" contextRef="#ctx0" brushRef="#br0">5294 14243 0,'22'0'148,"45"0"-147,-45 0 1,0 0-1,0 0 1,45 0 5,154 0-5,-177 0 0,45 0 0,-23 0 0,-21 0 0,21 0 6,-22 0-5,178 0-1,-111 0 1,-1 0-1,-21 0 5,243 0-4,-221 0-1,0 0 0,66 0 1,-44 0 2,66 0-2,-44 0-1,-88 0 0,21 0 0,1 0 0,-23 0 4,200 0-3,-199 0-1,43 0 0,-65 0 0,21 0 6,200 0-5,-178 0 0,-43 0-1,-1 0 1,0 0 3,89 0-3,-111 0-3,23 0 2,-1 0 1,-22 0-1,0 0 4,67 0-3,-45 0 0,-22 0 0,1 0-1,21-22 5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74">
    <iact:property name="dataType"/>
    <iact:actionData xml:id="d0">
      <inkml:trace xmlns:inkml="http://www.w3.org/2003/InkML" xml:id="stk0" contextRef="#ctx0" brushRef="#br0">4497 3655 0,'22'0'29,"22"0"-28,0 0 1,-21 0-1,21 0 0,-22 0 1,0 0-1,22 0 0,-21 0 0,-1 0 0,22 0 0,-22 0 2,0 0-1,67 0-1,-45 0 0,23 0 1,-45 0-1,0 0-1,22 0 1,1 0 0,21 0 0,1 0 0,-1 0 3,0 0-3,1 0-1,-23 0 2,-22 0-1,466 0 7,-466 0 2,111 0-8,-67 0-2,1 0 4,176 0-3,-176 0 0,21 0 0,-21 0 1,-1 0-1,1 0-1,-1 0 1,45 0 1,-45 0 6,1 0-8,442 44 1,-465-44 1,-21 0 0,43 0-1,0 0 1,67 0-1,-66 0 6,287 0-5,-243 0-1,-67 0 0,1 0 1,21 0-1,-22 0-1,1 0 1,43 0 1,-66 0 5,288 0-5,-265 0-1,43 0 0,-66 0 0,45 0 0,-45 0 1,45 0-1,-23 0 7,244 0-6,-244 0-1,0 0 1,1 0-1,-1 0 0,-22 0 1,45 0 5,176 23-5,-198-23-1,-23 0 1,22 0-1,0 0 0,1 0 15,-23 0-14,22 0 0,0 0 5,45 0-7,-45 0 2,-22 0 0,0 0-2,1 0 3,-1 0-2,-22 22 7,88-22-6,-65 0-2,-1 0 3,0 0-1,0 0 0,0 0 1,0 0-3,45 22 5,-45-22-3,0 0 0,-22 22-1,22-22 1,0 0-1,0 0 0,1 0 7,87 0-7,-87 0 1,-1 0-1,0 0 12,44 0-11,-44 0-1,1 0 1,65 22 0,-21-22 0,-45 0 5,266 22-5,-266-22-1,44 0 0,-44 0 0,1 0 1,-1 0-1,44 0 0,-44 0 7,178 0-7,-156 0 1,-22 0-1,45 0 0,-45 0 0,22 0 1,-22 0-1,0 23 6,200-23-5,-178 0-1,-22 0 0,23 0 0,-23 0 0,0 0 1,0 0-1,0 0 0,0 0 6,45 0-6,-45 0 34,0 0-33,22 0 1,-21 0 3,-1 0-1,0 0 2</inkml:trace>
    </iact:actionData>
  </iact:action>
  <iact:action type="add" startTime="3505">
    <iact:property name="dataType"/>
    <iact:actionData xml:id="d1">
      <inkml:trace xmlns:inkml="http://www.w3.org/2003/InkML" xml:id="stk1" contextRef="#ctx0" brushRef="#br0">5803 4741 0,'-22'0'43,"0"0"-10,0 0-31,0 0 0,0 0 2,0 0-2,-1 0 0,1 0 0,0 0-1,0 0 2,0 0 6,0 0-8,-23 0 2,23 0-1,0 0 0,0 0 7,0 0 6,0 0-13,0 0 0,-1 0-1,1 0 1,0 0 0,0 0 0,0 0 0,0 0-1,-23 22 7,23-22-7,0 0 1,0 0-1,0 0 1,0 22-1,-1-22 8,-43 22-9,44-22 1,0 0 2,0 0-1,-1 22-1,1-22 2,0 0 4,-44 22-5,43 1-1,1-23 0,0 0 2,0 22 6,-67 0-7,67 0-1,0-22 2,0 0-1,0 22-1,0-22 11,0 0-10,22 22 1,-23-22-3,1 0 1,-22 45 6,22-45-5,0 0-1,-1 22 1,1-22 9,-44 44-10,44-44 1,22 22-1,-22-22 0,-1 0 2,1 0-2,22 22 7,-44 0-7,22 1 2,0-23-3,22 22 1,-22-22 1,-1 0 9,1 22-9,0 0 0,0-22 0,22 22 0,-22 0 5,-45 1-7,67-1 2,-22-22 0,22 22-2,0 0 1,-22-22 1,0 0 0,22 22-1,-89 45 6,89-45-6,-22 0 1,0-22-1,0 44 2,0-44-2,22 22 1,-89 45 5,89-45-6,-22 0 0,0 0 1,0 0 1,-1 1-1,-43 65 5,44-66-6,0-22 1,22 22 3,-22 1-4,22-1 6,-67 66-6,45-65 1,22-1-1,-22 0 1,22 0-1,-22 0 1,0 0 6,-1 45-6,23-23 2,-22-22-2,22 0 0,-22 0-1,22 1 5,-22 87-4,0-65-1,22-23 1,0 0 0,0 0 0,-22-22-2,22 44 8,-22-44-7,22 23 4,0-1-5,0 0 1,0 0 0,-23-22 7,23 22 3,0 45-9,-22-45-1,0 66 2,22-43 0,0-23-1,-22 22 0,22-22 0,0 0-1,-22 89 7,22-89-7,0 1 1,0-1-1,-22 22 1,22 0 0,0-22 5,-23 45-5,23-45 7,0 0-7,0 0-2,0 0 4,0 45-2,0-23-1,0-22 1,0 1-1,0-1 1,0 0 0,0 89 5,0-89-6,0 0 0,0 0 1,0 22-1,0-21 3,0-1 3,0 66-5,-22-66 1,22 23-2,0-23 1,0 0 0,0 0-1,0 45 6,0-45-1,0 0-5,0 22 2,0-22 3,0 23-6,0-23 13,0 0-11,22 22 1,-22-22-1,23 1-1,-23 21 1,0-22 0,22 0-1,-22 0 0,0 1 5,44 65-5,-44-44 1,22-44-1,-22 45 0,0-23 0,22-22 1,-22 22-1,23 0 7,21 111-7,-22-89 0,0-21 1,-22-1 0,22 0-1,0 0 1,-22 22 5,89 67-5,-67-67-1,0-22 1,-22 1-1,22-1 0,1 0 1,-1 0 6,44 111-6,-22-111 0,-44 0 0,23 0 0,-23 1-1,22-23 7,22 66-8,-44-44 1,22 0 2,0 1-1,-22-1 8,23 0-8,-1-22 6,-22 22-7,0 0 5,22-22-4,-22 22 0,22-22 1,-22 22-1,22 1 10,-22-1 1,22-22-4,0 0 160,1 0-167,21-22 1,-44-1-3,22 23 2,0-22 0,22 0-1,-44 0 1,45 22 0,-45-22-2</inkml:trace>
    </iact:actionData>
  </iact:action>
  <iact:action type="add" startTime="5107">
    <iact:property name="dataType"/>
    <iact:actionData xml:id="d2">
      <inkml:trace xmlns:inkml="http://www.w3.org/2003/InkML" xml:id="stk2" contextRef="#ctx0" brushRef="#br0">4807 6535 0,'22'0'145,"0"0"-142,0 0-3,0 0 2,1 0 13,-1 0-14,0 0 0,0 0 0,0 0 1,0-22 0,0 22-1,23 0 4,-23 0 6,22 0-5,0 0-3,1 0-2,21 0 4,-44 0-4,23 0 1,-23 0 1,0 0-1,0 0 0,0 0 4,23 0-4,-1 0-1,-22 0 2,0 0-1,0 0 2,0 0-3,1 0 3,-1 0-1,0 0-2,0 0 0,0 0 2,0 0-2,45 0 7,-45 0-2,0 0-3,0 0 5,89 0-7,-67 0 1,-22 0-1,1 0 0,-1 0 0,0 0 1,22 0 0,0 0 4,23 22-5,-45-22 1,0 0-1,0 0 0,1 0 0,-1 22 1,0-22 7,111 0-8,-111 0 2,0 0-2,0 0 0,0 0 1,0 0-1,67 0 7,-45 22-7,-21-22 0,-1 0 1,0 0-1,0 0 2,0 0-2,45 0 7,-45 0-7,0 0 2,0 0 0,0 0-1,0 0 5,45 0-5,-45 0-1,0 0 1,0 0 0,0 0 0,1 0 5,43 0-4,-44 0-2,0 0 1,0 0 0,1 0 0,-1 0-1,66 0 6,-43 0-6,-23 0 1,0 0-1,0 0 1,0 0 0,0 0-1,1 0 6,132 0-5,-133 0 0,22 0 0,-22 0-1,0 0 0,0 0 8,156 0-8,-134-22 1,-22 22 0,0 0-1,0 0 0,23 0 0,110 0 8,-133 0-8,0 0 0,0 0 0,0 0 2,0 0-2,1 0 0,-1 0 7,66 0-7,-65 0 0,-1 0 1,0 0 0,0 0 0,0 0-2,67 0 9,-67 0-7,0 0 0,0 0 1,0 0-1,0 0-2,45 0 8,-45 0-7,0 0 1,0 0 1,1 0-1,-1 0 0,0 0 4,22 0-5,-22 0 1,0 0 0,1 0 3,-1 0-2,0 0-1,0 0 3,0 0-2,0 0 1,0 0-2,1 0 4,-1 0-2,0 0 1,0 0-1,0 0 0,0 0-1,1 0 1,-1 0-3,0 0 6,0 0-5,0 0-1,0 0 0,0 0 1,1 0 1,-1 0-1,0 0 3,0 0-3,0 0-1,0 0 1,0 0 0,1 0 0,-1 0 1,0 0 2,0 0-4,0 0 1,0 0-1,1 0 2,-1 0 0,0 0 4,0 0-5,0 0-2,0 0 2,0 0-1,1 0 5,-1 0-4,0 0 3,0 0-2,0 0 4,0 0-3,0 0-1,1 0 0,-1 0 1,0 0 0,0 0 0,0 0-2,0 0 1,1 0 0,-1 0 1,0 0-3,0 0 3,0 0-2,0 0 1,0 0-2,1 0 2,-1 0 4,22 0-5,-22 0-1,0 0 1,0 0 2,1 0-2,-1 0 4,22 0-6,0 0 3,-22 0 2,1 0-3,-1 0-1,22 0 5,-22 0-2,0 0-3,1 0 1,-1 0 1,0 0 3,22 0-6,-22 0 3,0 0 0,1 0-2,-1 0 3,0 0 2,44 0-6,-44 0 3,23 0-1,-23 0 1,0 0-1,0 0 4,45 0-5,-45 0 3,-22-22-3,44 22 0,-22 0 1,0 0 6,67 0-6,-45 0-2,-22 0 2,1 0 42,-1 0-43,0 0 1,0 0 2,0 0 1,0 0-4,1 0 5,-1 0 0,0 0 2,0 0 0,0 0 4,0 0 0,0 0-7,1 0-3,-1 0 5,0 0-1,0 0-1,0 0-3,0 0 3,0 0 0,-22-22-1,23 22 43,-1 0-47,0 0 4,0 0 0,0 0-2,0 0 0,1 0 1,-1 0 0,0 0 0,0 0 0,0 0-1,-22-22 5,44 22-6,-21 0 1,-1 0 0,0 0 0,0 0 1,0 0-2,22 0 5,-21 0-5,-1 0 1,0 0 0,0 0 1,0 0 4,45 0-6,-45 0 1,0 0 0,0 0 0,0 0-1,0 0 8,67 0-7,-67 0 0,0 0-1,0 0 7,1 0-7,-1 0 1,0 0 0,0 0 0,0 0 0,0 0 0,0 0 0,89 0 6,-89 0-7,1 0 0,-1 0 1,0 0-1,-22-23 0,44 23 0,-22 0 1,111 0 6,-89 0-7,-21 0 1,-1 0-1,22 0 1,-22 0 1,0 0-3,1 0 7,109 0-6,-109 0 21,-1 0-20,22 0 0,0 0 0,-22 0-1,23 0 1,21 0 0,-44 0 0,1 0 0,-1 0-1,0 0 1,0 0-1,22 0 7,89 0-6,-111 0-1,0 0 1,23 0-1,-23 0 1,0 0 0,0 0-1,0 0 5,45 0-5,-23 0 1,-22 0-1,0 0 1,1 0 0,-1 0-1,44 0 8,-44 0-7,0 0-1,1 0 2,-1 0-1,22 0 6,-22 0-7,0 0 2,1 0 1,-1 0 4,0 0-7,0 0 3,0 0-1,0 0 2,0 0-1,1 0-2,-1 0 2,0 0-1,0 0 4,0 0-5,0 0-1,0 0 0,1 0 2,-1 0 0,0 0 4,22 0-7,-22 0 4,0 0-2,1 0 1,-1 0 73,0 0-69,0 0-1,0 0 1,0 0-6,1 0 7,-1 0-6,0 0 7,0 0-6,0 0 9,0 0 406,0 0-416,1 0-2,65 0 23,1 0-6,-67 0-1,89 0 0,44 0 1,-22 0-1,-23 0 1,-21 0 0,0 0-1,21 0 1,23 0 0,-66 0 0,110 0-1,-44 0 1,-111 0 0,67 0 17,-67 0-18,155 0 0,-155 0-16,177 0 17,-110 0-1,22 0 2,-23 0-2,-66 0 16,1 0-14,43 0-18,-44 0 16,89 0 1,44 0 0,-22-22 0,44 22-1,-88 0 1,21 0-1,23 0 1,22 0 0,-22-22 0,0 22-1,0 0 1,0 0-1,0 0 1,22-22 0,-44 22-1,-1 0 1,1 0 0,0-22 0,-23 22-1,-21 0 2,-1 0-2,-21 0 0,-23 0 74,0 0 24,0 0-111,0 0-1,23 0 6,65 0 9,23 0 0,-111 0-1,89 0 0,22-22 1,0 22 0,0 0 0,0 0-1,44 0 1,-66 0 0,44-23-1,0 23 1,0-22-1,44 22 1,-22-22 17,-155 22-18,178 0 1,21-22 0,-110 22-1,133 0 1,-222 0 5,0 0-11,89 0 6,-45 0-1,-44 0 1,1 0 85,-1 0-97,88 0 5,-87 0 6,220 0 1,1 0 0,-133 0 0,-23 0-1,-43 0 1,-1 0-1,67 0 1,21 0 0,-21 0-1,-67 0 1,-21 0 0,-1 0 70,0 0-79,0 0 3,0 0 0,0 0 34,1 0-36,-1 0 3,0 0-12,0 0 17</inkml:trace>
    </iact:actionData>
  </iact:action>
  <iact:action type="add" startTime="10646">
    <iact:property name="dataType"/>
    <iact:actionData xml:id="d3">
      <inkml:trace xmlns:inkml="http://www.w3.org/2003/InkML" xml:id="stk3" contextRef="#ctx0" brushRef="#br0">5405 8373 0,'22'0'129,"0"0"-124,0 0-4,-22 23 11,133-1 5,-66-22-1,-45 0-9,0 0 3,111 22 7,-111-22-1,199 22 1,-43-22-1,-156 0-15,133 0 16,-22 0-1,22 0 1,-44 0 0,-1 0-1,-43 0 1,-1 0-1,45 0 1,22 22-1,22-22 1,66 44 0,23-21-1,0-23 1,-1 0 0,45 22-1,-22-22 1,-89 0 0,-44 0 0,-22 0-1,0 0 1,44 0 1,-22 0-2,22 0 0,0 0 1,-67 0-1,-66 0 1,111 0 33,-44 22-49,-23-22 15,-21 0 1,-1 0 0,45 0-1,21 0 1,23 0 0,-111 0-1,111 0 1,0 0-1,0 0 1,0 0 0,0 0-1,44 22 1,0-22-1,0 0 1,-22 0 0,-22 0-1,-22 0 1,-67 0 0,1 0 0,21 0 0,-22 0-1,23 0 2,-23 0-3,-22 0 3,1 0 48,-1 0 68,0 0-133,0 0 14,89 0-15,66 0 16,-44 0 1,-22 0 0,-23 0 0,-66 0-1,67 0 0,-1 0 1,1 0 0,-22 0-1,43 0 1,-21 0 0,44 0-1,44 0 1,-44 0 0,-111 0 14,0 0-29,67 0 15,-1 0 0,45 0 0,-22 0-1,44 0 1,-88 0 0,-45 0 39,0 0-55,89 0 8,-23 0 9,67 0-2,-22 0 1,-89 0-1,67-22 0,44 22 1,-22 0-1,0 0 1,0-22 0,-45 22 0,23 0-1,-44-22 1,-45 22-1,22 0 1,45 0 0,21-23-1,46 23 2,-134 0-2,0 0 355,0 0-369,0 0 0,111 0 6,177 0 9,111 0 0,-244 0 0,-155 0-1,244 0 0,-133 0 1,-44 0 0,21 0 0,68 0 0,-1 0-1,-44 0 1,-111 0 66,0 0-82,0 0 0,200 0 14,-1 0 2,-199 0-1,200 0 0,-45 0 1,111 0 0,0 0-1,-22 0 2,-67 0-2,-88 0 1,-23 0-1,-66 0-15,111 0 15,45-22 0,21 22 1,-44 0 0,-66 0-1,-67 0-15,44-22 15,67 22 1,66 0-1,-21-44 1,-23 44 0,-67 0-1,-66 0 34,23 0-49,65 0 15,-21 0 1,0 0 1,-1 0-2,-66 0 0,67 0 0,0 0 1,-67 0 0,22 0-1,-22 0 1,67 0-1,-1 0 1,45-22 0,-22 22 0,-89 0-1,0 0 1,45 0 1,-45 0-3,66-22 2,-65 22 0,-1 0 33,133 0-50,-133 0 16,133 0 1,0 0 0,-66 0 0,-45 0-1,22 0 1,1 0-1,21 0 1,-43 0 0,-23 0-1,0 0 1,-44 0 69,0 0-84,0 0-1,-200 0 10,178-23 6</inkml:trace>
    </iact:actionData>
  </iact:action>
  <iact:action type="add" startTime="15378">
    <iact:property name="dataType"/>
    <iact:actionData xml:id="d4">
      <inkml:trace xmlns:inkml="http://www.w3.org/2003/InkML" xml:id="stk4" contextRef="#ctx0" brushRef="#br0">5117 9614 0,'22'0'96,"0"0"-95,0 0 1,0 0 0,200 0 12,-178 0 3,377 0-1,-332 0 1,-67 0 0,22 0-17,67 0 16,-89 0 9,0 0-17,89 0 9,199 0 0,22 0 0,-88 0-1,-222 0-16,89 0 17,-89 0 0,0 0 142,0 0-157,0 0 3,1 0 12,242 0-1,90 0-15,21 0 16,-154 0-1,-111 0 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70">
    <iact:property name="dataType"/>
    <iact:actionData xml:id="d0">
      <inkml:trace xmlns:inkml="http://www.w3.org/2003/InkML" xml:id="stk0" contextRef="#ctx0" brushRef="#br0">3589 3567 0,'22'0'39,"0"0"99,0 0-134,0 0-2,0 0 13,67-23-15,132 1 17,-198 22-1,331 0 1,22 0-1,112 0 1,-134 0 0,-44 0-1,22 0 1,23 0 0,-23-44-1,-265 44 1,265 0 0,22-22-1,-44 0 1,-44 22 0,-244 0-17,222 0 17,22-22-1,-67 22 0,45-23 1,-23 23 0,1 0 0,-23 0-1,0 0 1,-21 0 0,21-22 0,-22 22-1,-88 0 1,21 0 0,1 0-1,-22 0 1,-23 0-1,-44 0 1</inkml:trace>
    </iact:actionData>
  </iact:action>
  <iact:action type="add" startTime="4599">
    <iact:property name="dataType"/>
    <iact:actionData xml:id="d1">
      <inkml:trace xmlns:inkml="http://www.w3.org/2003/InkML" xml:id="stk1" contextRef="#ctx0" brushRef="#br0">10588 3345 0,'-22'0'170,"0"0"-164,-1 0 4,-65 22 6,-134 45 0,-154-23 2,154-22-2,-21 0-15,88 0 15,-67-22 1,45 23 0,133-23-1,-178 0 0,-132 0 1,-1 0 0,67 0-1,155-45 2,67 1-1,-67-67-2,22 45 2,-22-89 0,111 44-1,0-66 1,66-23 0,67-43-1,-44 43 1,-1 45 0,-44 22-1,67 0 1,-1-44-1,67-44 1,-66 110 0,133-88-1,-90 110 1,46 0-1,-1 1 1,44 44 0,-21 21 0,-134 23-1,-22 0 1,45 0 0,133 23 0,-45 21-1,-111-22 1,89 44-1,89 90 1,-67-46 0,-88 1-1,-23 111 1,1-45 0,-45-22-1,66 44 1,-43-44 0,-1-22-1,0 0 1,-22-22 0,1-23 0,-23-43-1,0-1 1,0 0 0,0 23-1,0-1 1,0 23 0,0-45-1,0 23 1,-23-1 0,1 0-1,0-21 1,22-23 0,0-44 60,0 0-77</inkml:trace>
    </iact:actionData>
  </iact:action>
  <iact:action type="add" startTime="11700">
    <iact:property name="dataType"/>
    <iact:actionData xml:id="d2">
      <inkml:trace xmlns:inkml="http://www.w3.org/2003/InkML" xml:id="stk2" contextRef="#ctx0" brushRef="#br0">4585 6513 0,'22'0'117,"1"0"-115,-1 0 13,133 0 1,-22 0-15,332 0 16,-443 0-1,288 0 1,-44 0-1,-89 0 2,-155 0-1,0 0-2,133 0 2,23-22 0,65 22-1,-221 0-15,288 0 15,-44 0 1,-89 0-1,-88 0 1,-45 0 0,23 0-1,-23 0 1,-22 0 33,23 0-50,21 0 17,-44 0 0,0 0 3,0 0-7,1 0 5,-1 0-3,0 0 1,22-23 1,1 23 0,-1-22-1,-22 22 77,0 0-85,0 0 4,-22-22-8,22 22-3,1 0 15,-23-22 117,22 22-131,-22-22 13,0-23-15,22 45 17,0-66-1,-22-23 1,22 1-1,-22-23 1,0 89 0,0-133-1,22-22 1,-22 44 0,0 44-1,0 45 1,0-67 0,-22 0-1,22 45 1,-22-23-1,0 45 1,22-22 0,-22-23 0,22 0-1,0 23 1,0 22 0,-22 44-1,-1 0 34,-132 0-33,-22 0-16,155 0 55,0 0-46,0 0 6,-89 0-15,-66 0 16,-45-23-1,-88 23 1,-44 0 0,309-22-1,-398 22 0,0-22 1,89 0 0,110 22-1,222 0 1,-66 0 0,-45 0-1,44 22 1,1 0 0,21-22 0,45 22 0,0-22 37,0 0-42,22 23 4,-45-1-15,23 0 16,0 0-1,22 0 17,-22 0-32,-22 0 15,-23 1 1,23 21-1,22-22 1,-23 0 0,-21 45 0,44-67-1,-67 66 1,23-22-1,44-44 1,22 67-1,0 44 1,0-1 0,44 45-1,22 89 1,-21-89 0,-23-66-1,-22-1 1,0-43 0,0-23 0,22 0 1,-22 0-3,0 0 1,0 0 1,22 67 0,-22-45-1,0 67 2,0-89-2,0 23 1,0-23 56,0 0-63,22-22-6,-22 22 9,22-22-10,-22 22 11,23-22 78,-23 22-79,22-22 8</inkml:trace>
    </iact:actionData>
  </iact:action>
  <iact:action type="add" startTime="15203">
    <iact:property name="dataType"/>
    <iact:actionData xml:id="d3">
      <inkml:trace xmlns:inkml="http://www.w3.org/2003/InkML" xml:id="stk3" contextRef="#ctx0" brushRef="#br0">15505 6358 0,'22'0'126,"0"0"-125,0 0 5,1 0 8,43 22-13,67-22 16,-111 0-1,177 0 0,-21 0 1,-90 0 0,-21 22 1,-45-22-3,0 0 2,0 0-1,0 0 1,45 0 0,88 44 0,66-44-1,-44 22 1,23 1-1,-45-1 1,-22 0 0,22-22-1,22 0 1,22 0 0,23 22-1,-200-22 1,0 0 18,0 0 47,0 0-75,1 0 2,43 0 8,45 0-16,0 0 15,-1 0 1,1 0 0,0-22-1,0 22 0,-1 0 1,1 0 0,66 0 0,89-22 1,-244 22-3,155-22 1,1 22 1,-1-23 0,22 23-1,45 0 1,-67 0-1,-44 0 1,-111 0 33,44 0-49,45-22 16,-22 22-1,-67 0 22,67 0-26,21-22 5,1 22-1,22 0 1,22 0 0,0 0 0,-133 0-2,89 0 2,44 0 0,-44 0 0,-1 0-1,23 0 1,-110 0 0,-1 0 33,22 0-49,22 0 15,-43 0 0,65 0 0,1 0 1,21 0 0,46 0 0,21 0-1,66 0 1,-65 0 0,-46 0-1,-21-22 1,0 22 0,22 0-1,22 0 1,-22 0 0,-45-22-1,-65 22 27</inkml:trace>
    </iact:actionData>
  </iact:action>
  <iact:action type="add" startTime="18958">
    <iact:property name="dataType"/>
    <iact:actionData xml:id="d4">
      <inkml:trace xmlns:inkml="http://www.w3.org/2003/InkML" xml:id="stk4" contextRef="#ctx0" brushRef="#br0">4873 8307 0,'22'0'81,"1"0"-79,-1 0 7,0 0 8,177 22-1,67 0 1,266-22 0,43 0-1,-21 0 1,-532 0-17,421 0 16,-133-22 1,-88 22 0,-45-22 0,155 0-1,45-23 1,88 1-1,-111 44 1,89 0 0,-420 0-17,420 0 16,-111 0 1,-111 0 0,-132 0 0,-67 0-1,0 0 584,0 0-599,0 0 15,67 0-15,-67 0 16,45 0-2</inkml:trace>
    </iact:actionData>
  </iact:action>
  <iact:action type="add" startTime="20569">
    <iact:property name="dataType"/>
    <iact:actionData xml:id="d5">
      <inkml:trace xmlns:inkml="http://www.w3.org/2003/InkML" xml:id="stk5" contextRef="#ctx0" brushRef="#br0">12714 8152 0,'-22'0'106,"0"0"-94,0 0-6,0 0 7,-1 0-1,1 0 3,0 0-12,0 0 12,0 0 2,-22 0-2,-1 0 2,1 0 0,22 0 72,0 0-75,-1 0-4,23-22-9,-22 22 1,0 0 15,-44-22 0,21-23 1,45 23-3,-66-22 3,22-45-3,-1 23 2,23-1 0,0 23-1,0-45 1,0 23 0,22-23-1,0 23 1,0-23 0,0 67-1,0-44 1,0-1 0,44 1-1,23-1 1,-1 23-1,0 0 1,-43 44 0,-1 0 0,0 0 0,89 0 0,-89 0-1,66 0 0,1 22 1,-45 0 0,1 0-1,-1 22 1,-44-21 33,22 21-33,22 67-17,-22-23 17,-22 1-1,23-1 1,-23 1 0,0-67-1,0 45 0,0-1 1,0 23 0,0-1-1,0 1 1,-23-23 0,1-66-1,22 23 1,-22 21 0,22 0 0,-22 0-1,0-44-15,0 45 15,-23-23 1,45 0-17,-66 22 16,44 1 1,-22-23 0,66-22 306,0 0-322,0 0 8,67 0 8,154 0-1,45 0 1,-44 0 1,-67 0-3,-44 0-14,0-22 15,0 22 2,22-22-3,-22 22 2,0 0 0,-1 0 0,-109 0-1,87 0 0,-88 0 1,67 0 0,88 0 0,67 0-1,-23 0 1,-66 0 0,45 0-1,-1-23 1,67 23 0,-22-22 0,21 22-1,-65-22 0,-178 22 1,111 0 0,-22 0-1,-1 0 1,-21 0 0,-67 0-17,67 0 16,-23 0 1,-22 0 0,1 0 0,-1 0 0,45 0-1,21 0 1,23 0-1,-22 0 1,0 0 0,-45 0-1</inkml:trace>
    </iact:actionData>
  </iact:action>
  <iact:action type="add" startTime="24307">
    <iact:property name="dataType"/>
    <iact:actionData xml:id="d6">
      <inkml:trace xmlns:inkml="http://www.w3.org/2003/InkML" xml:id="stk6" contextRef="#ctx0" brushRef="#br0">19337 8240 0,'22'0'118,"0"0"-117,0 0 6,0 0-7,200 0 18,-23 23-2,1-23 1,-23 22-1,67-22 1,-222 0-1,266 0 1,-244 0-1,377 0 1,-45 0 0,45 0-1,22 0 1,89 0 0,-134 0-1,-88 0 1,-132 0 0,-23 0 0,-22 0-1,-111 0-16,133 0 17,-22 0 0,22 0-1,-133 0 1,0 0 37,0 0-42,0 0 5,23 0 0,43 0-1</inkml:trace>
    </iact:actionData>
  </iact:action>
  <iact:action type="add" startTime="25607">
    <iact:property name="dataType"/>
    <iact:actionData xml:id="d7">
      <inkml:trace xmlns:inkml="http://www.w3.org/2003/InkML" xml:id="stk7" contextRef="#ctx0" brushRef="#br0">26026 8462 0,'22'0'100,"0"0"-98,0 0 22,244 0-23,-244 0 15,266 0 0,-66-44 1,-156 44 0,-21 0 0,-23 0-1,22-22 1,0 22-1,-21 0 1</inkml:trace>
    </iact:actionData>
  </iact:action>
  <iact:action type="add" startTime="26337">
    <iact:property name="dataType"/>
    <iact:actionData xml:id="d8">
      <inkml:trace xmlns:inkml="http://www.w3.org/2003/InkML" xml:id="stk8" contextRef="#ctx0" brushRef="#br0">28330 7687 0,'-23'0'53,"1"0"7,22 22-57,0 0 10,0 0 4,22-22 17,1 0-17,43 0-1,23 0-16,-67-22 17,22 0 0,-66 22 40,0 0-48,0 0-8,-1 0 14,-109 0 2,21 44 0,44 23-1,67-45-16,0 44 17,23 1 0,43-45-1,0 0 1,-43-22-1,21 0 1,-44-89 0,0 23 0,0 22-1,0-1 1,-22 23 0,0 22 17,-1 0-18,46 0 64,-1 0-76,0 0-2,0 0 1,44-22 9,-66 0 3,23-22 2,-23-1 0,-23 45 16,-21 0-33,-22 89 17,66-1 0,0-65-1,0-1 1,0-44 56,-22 22-70,22-23 5,-23 23 8,23-22 0,-22 22-7,0 0 16,-22 0-25,-23 45 17,45-23-1,0 22 2,22-22-2,22 0 0,0-22 1</inkml:trace>
    </iact:actionData>
  </iact:action>
  <iact:action type="add" startTime="28355">
    <iact:property name="dataType"/>
    <iact:actionData xml:id="d9">
      <inkml:trace xmlns:inkml="http://www.w3.org/2003/InkML" xml:id="stk9" contextRef="#ctx0" brushRef="#br0">4585 9791 0,'22'0'128,"23"0"-126,-23 0 0,332 22 11,-44-22 4,-199 0 1,-22 0-3,309-22 1,156 22 1,-155-22 0,-178 22-1,-21-22 1,-1 22-1,23 0 1,110 0 0,111-22 0,66 22-1,-154 0 1,-311 0 72,-22 0-88,22 0 1,89 0 6,0 0 9,22 0 0,-133 0-1,200 0 0,-134 0 1,-65 0 19,198 0-22,67 0 3,-155 0 0,-111 0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0">
    <iact:property name="dataType"/>
    <iact:actionData xml:id="d0">
      <inkml:trace xmlns:inkml="http://www.w3.org/2003/InkML" xml:id="stk0" contextRef="#ctx0" brushRef="#br0">4297 3544 0,'-22'0'25,"44"0"53,0 0-74,1 0-3,132 0 11,155 0 5,-244 0-1,355 0 1,0 0-1,0 0 1,-399 0-17,377 0 17,-134 0-1,-132 0 1,22 0 0,-66 0-1,287 23 1,-353-23-17,265 22 17,177-22-1,-44 0 1,-89 0 0,-310 0-17,310 0 16,-44 0 1,111 0 0,-333 0-1,178 0 1,-45 0 0,-66 0-1,-89 0 1,-21 0 0</inkml:trace>
    </iact:actionData>
  </iact:action>
  <iact:action type="add" startTime="3284">
    <iact:property name="dataType"/>
    <iact:actionData xml:id="d1">
      <inkml:trace xmlns:inkml="http://www.w3.org/2003/InkML" xml:id="stk1" contextRef="#ctx0" brushRef="#br0">8107 15816 0,'22'0'22,"0"22"-8,133 0 2,155 23-15,-287-45 15,420 44 0,110 0 1,-132-44 0,-177 0 0,-67 0-1,377 23 1,44 43 0,22-22-1,-66 23 1,22-1 0,-156-21-1,-220-45 1,309 44 0,1-44-1,-311 0 1,222 0 0,-399 0-1,465 0 1,-199 0-1,45 0 1,87 0 0,-65 0 0,-1 0-1,-132 0 1,-200 0-17,310-67 17,133 45-1,-22-22 1,22 22-1,-66 22 2,-310 0-2,199 0 0,66-22 1,111-1 0,177-21 0,-154 22-1,-289 22 1,421 0-1,-265 0 1,-45-22 0,88-22 0,-220 21-1,-23 23 1,0-44 0,-67 44-1,-21 0 1,-1 0 0,23-22-1,44 22 1,-23 0 0,-43-22-1,-23 22 34,89 0-33,44-22 0,-66-1-17,-89 23 17,-22-22 74,0 0-53,0 0-36,0 0-1,0 0 16,0-133 0,0 44-16,-22 0 15,22 23 1,0 65-1,0-43 1,0 22-1,0 21 1,0-87 0,0-112-1,0-21 1,0 132 0,0-377-1,22 90 1,-22-178 0,22 44-1,0-88 1,-22 22 0,-22 155-1,-44 133 1,22 44-1,21 22 1,-43-44 0,0-66-1,21 66 1,23 89 0,-22-23 1,44 45-3,-45-89 2,1-22 1,44 222-3,-44-200 2,0 44 0,21 45-1,1-22 1,-22 88 0,0-111-1,22 90 1,-1-46 0,-21-21-1,0 0 1,22 66-1,-23-155 1,45 155 0,-66-111-1,44 1 1,0 65 0,22 45-1,-23-44 1,1 66 0,22 1-1,-22 21 1,0 45 0,-22-1-1,-89 23 1,-67 0 0,-176 22-1,-444-22 1,-66 22 0,-731-22-1,266 0 1,0 22 0,44-22-1,222 22 1,509 0 0,200 44-1,-267 0 1,-243 23 0,-177-1-1,310-22 1,177-21 0,133 21-1,111 22 1,110-44-1,67 23 1,-44-1 0,177-44 0,-288 22-1,-22 0 1,110-22 0,-154 45-1,-245 43 1,201 23 0,220-22 0,134-1-1,44-66 1,-23 45-1,23-1 1,0 67 0,22-22-1,0 243 1,0 178 0,22-67 0,22 22-1,1-110 1,21 88-1,67 333 1,0-222 0,44 0 0,-66-156-1,0 1 1,-23 44-1,-21-22 1,-23 23 0,-22-45-1,22 66 1,-44-376 0,23 243-1,-1-44 1,-22-243 0,22 154-1,0-66 2,-22-88-2,44 110 0,-44-133 2,0 23-2,23 65 0,-23-109-16,22 132 17,-22-45-1,44 134 1,-22-67 0,22-66 0,-44-44-1,0-23 1,23 44 1,-1-43-2,-22-23 1,22-22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75">
    <iact:property name="dataType"/>
    <iact:actionData xml:id="d0">
      <inkml:trace xmlns:inkml="http://www.w3.org/2003/InkML" xml:id="stk0" contextRef="#ctx0" brushRef="#br0">2348 1529 0,'-22'0'42,"0"0"-36,0 0-5,0 0 3,-1 0-1,23 22-2,-22-22 1,0 0-1,0 0 2,22 22-2,-22-22 1,22 22-1,-22-22 0,0 0 1,-1 0 0,1 22 1,0-22 0,0 0-1,0 0-1,-23 22 5,23 1 10,0-23-14,0 22-1,0-22 0,0 0 1,0 22 0,-1-22-1,-65 44 7,88-22-7,-22-22 0,0 0 1,-1 0-1,23 22 0,-22-22 1,0 0 7,-22 23-8,22-23 1,22 22 0,-23-22 1,23 22-3,0 0 83,23-22-70,-1 0-12,22 0 1,0 22 0,1 0 0,21-22-1,-22 23 1,23-1-1,-45-22 1,0 0-1,0 0 0,23 22 1,-1-22-1,-22 0 0,0 22 1,23-22 6,132 44-7,-155-44 0,0 0 1,-22 22-2,44-22 1,-22 0 0,23 23 1,-23-23 7,44 0-8,-43 22 1,-1-22 0,0 0 2,0 0-3,0 22 6,-22-44 44,0 0-50,0-1 0,0 1 2,-22 0-2,22 0 15,-22 22-14,22-22-1,-22 22 0,22-22 0,0 0 0,-22 22 2,22-23-1,-23 1 1,1 0-1,22 0 0,-22 0 0,22 0 1,-22 22-2,22-23 0,0 1 0,-22 22 1,22-22 17,-22 22-18,22-22-1,-23 22 1,23-22 0,-22 0 1,22 0 5,-88-23-5,88 23-1,0 0 0,-22 22 0,-1-22 2,1 22 6,0-22-8,22 44 61,0 22-61,0-22 0,0 0 1,22 1-1,-22-1 1,22 0-1,-22 0 1,0 22 0,23 1 0,-23-23-1,0 0 7,0 22-5,0-22-2,0 23 1,0 21-1,0-44 6,22 89-5,-22-67 2,0-21-3,0-1 1,0 44-1,0-44 6,-45 178-6,45-134 2,-22-66-2,22 22 0,0 23 0,-22-1 1,-22 89 6,44-111-1,0 22-6,0-22 2,0 1-2,-22 21 4,22-22-2,22-22 41,-22-22-43,0 0 1,0 0 0,0-1 0,0 1-1,0 0 0,0 0 0,22 0 1,-22 0-1,0-1 3,0-21-2,0 22 0,0-22-1,0 22 0,0-1 0,0 1 1,22-22 0,-22 0 0,22-1 4,-22-154-5,22 199 1,-22-66-1,0 43 0,0-21 7,0 22-6,23-45 0,-23 1 0,22 22-1,0-67 1,0 89 2,-22-23-4,22 23 13,-22 0-11,0 0 0,22 22-2,0-44 6,23-45-4,-45 67-2,0 0 2,22 22-1,-22-22 0,0 0 1,0-1-1,22 23 0,0-66 7,-22 44-7</inkml:trace>
    </iact:actionData>
  </iact:action>
  <iact:action type="add" startTime="3008">
    <iact:property name="dataType"/>
    <iact:actionData xml:id="d1">
      <inkml:trace xmlns:inkml="http://www.w3.org/2003/InkML" xml:id="stk1" contextRef="#ctx0" brushRef="#br0">2902 3722 0,'0'-23'30,"0"1"22,22 22-51,0 0 2,0 0 0,1 0-2,21 0 2,-22 0-1,0 0 1,-22-22-3,44 22 2,-21 0-1,-1 0 1,0 0-1,0 0 0,0 0 1,0 0-2,0 0 1,1 0 2,-1 0 6,133-22-8,-133 22 0,22 0 0,-22 0 1,1-22-2,-1 22 1,0 0 1,22-22 0,-22 22 5,133-22-6,-133 22 0,23-23 0,-23 23 0,0 0 0,0 0 4,0 0-4,133-44 6,-132 44-6,21-22-1,-22 22 1,0 0 1,45-22 0,-45 22-1,22 0 7,133-44-6,-132 44-1,-23 0 0,0-23 1,22 23-1,23 0 2,-45-22 4,111 0-6,-111 22 1,22 0 0,0-22-1,-21 22 1,21 0-1,-22-22 7,0 22-8,111 0 1,-111 0 1,23-22-1,-23 22 0,0 0 1,0 0 0,22 0 5,45 0-6,-67-23 1,0 23-1,0 0 0,0 0 0,23 0 1,-23 0 0,133-22 6,-133 0-7,0 22 0,0 0 0,1 0 1,21 0-1,-22 0 1,22 0 5,111-22-5,-133 22-2,1 0 1,21 0 0,-22-22 1,45 22-1,-45 0 1,22-22-1,-22 22 6,177 0-6,-132 0 1,-45-22-1,22 22 0,1 0 1,-23-23-1,22 23 0,23 0 7,243-22-7,-266 22 1,22-22-1,-43 22 0,43 0 1,0 0-1,-43 0 1,21 0 4,-22-22-5,177 22 0,-154 0-1,21 0 1,-44 0 0,23 0 1,21 0-1,-44 0 0,23 0 1,-1 0-2,-22 0 7,222-22-6,-222 22 1,66-22-1,-43 22 1,21 0-1,-22 0 0,-21 0 0,21 0 7,222 0-7,-222 0 0,0 0 0,-22 0 0,23 0 0,-23 0 0,22 0 0,0 0 1,23 0 5,199 0-6,-244 0 0,22 0 0,-22 0 0,45 0 0,-45 0 1,0 0 17,0 0-17,67 0-1,-45 0 4,45-22-4,-45 22 13,0 0-11,-22 0-2,1 0 0,-1 0 0,0 0 0,0 0 0,22 0 9,111-23-9,-110 23 0,-23 0 2,0 0-3,0 0 1,0 0 1,0 0-1,133-22 7,-132 22-7,-1 0 1,0 0-1,0 0 0,0 0 0,0 0 0,0 0 0,1 0 7,21 0-6,-22 0 1,0 0-2,0 0 1,1 0-1,-1 0 7,111 0-7,-111 0 1,0 0-1,22 0 1,-22 0-1,0 0 2,1 0-2,21 0 6,-22 0-6,0 0 0,0 0 2,1 0-2,-1 0 2,0 0 4,22 0-6,-22 0 2,0 0 2,1 0-2,-1 0 1,0 0 1,0 0-1,0 0-2,-22 22 2,22-22 2,0 0 37,1 0-41,-1 0 2,0 0-2,-22 23-1,22-23 1,0 0 2,0 0 0,1 0-2,-1 0 0,0 0 1,0 0 1,0 0-3,0 0 4,0 0-3,1 0 0,-1 22 0,0-22-1,0 0 3,0 0 1,0 0-3,0 0 1,1 0-1,-1 0 3,0 0 0,0 0-4,-22 22 2,22-22 0,0 0 4,1 0-4,-1 0 3,0 0-1,0 0-1,0 0-1,0 0 3,-22 22-6,22-22 10,45 22-9,-45-22 1,0 0 1,0 0-2,0 0 8,23 0-8,-23 0 1,0 22-1,0-22 0,0 0 1,1 0 1,-1 0 4,44 22-6,-44-22 0,0 0 0,1 0 1,-1 0 1,0 0-2,66 0 7,-65 0-5,-1 0 0,-22 23-3,22-23 2,0 0 6,44 0-7,-43 0 0,-1 0 2,0 0-2,0 0 10,45 22-9,-45-22-1,0 0 2,0 0-2,0 0 3,0 0 1,0 0-2,1 0-1,-1 0 1,0 0 2,0 0-1,0 0-3,0 0 3,0 0-2,1 0 3,-1 0-4,0 0 4,0 0-2,0 0 1,0 0-3,1 0 4,-1 0 0,0 0 0,0 0 0,-44 0 117,0 0-121,0 0 1</inkml:trace>
    </iact:actionData>
  </iact:action>
  <iact:action type="add" startTime="4579">
    <iact:property name="dataType"/>
    <iact:actionData xml:id="d2">
      <inkml:trace xmlns:inkml="http://www.w3.org/2003/InkML" xml:id="stk2" contextRef="#ctx0" brushRef="#br0">2658 665 0,'-22'0'70,"0"0"-65,0 0-3,0 0 3,0 0-3,-1 0 1,1 0-1,0 0 0,0 0 0,0 0 0,0 0-1,-1 0 2,1 0 0,0 0 0,0 0-2,0 0 0,0 0 7,-45 22-7,45-22 1,0 0 0,0 0-1,0 22 1,22 0 66,-22 0-63,22 1 2,0-1 1,0 0-5,0 0 2,0 0-1,22-22-1,-22 22-1,22 0 3,-22 1-3,22-23-1,0 22 2,0-22 3,-22 22-6,45 0 4,-23 0-3,0-22 3,0 22-2,0-22-1,0 0 8,111 45-8,-111-45 1,1 0 0,-1 0-1,0 22 0,22-22 2,-22 0 3,45 0-4,-23 0-1,-22 0 1,0 0 0,23 0 1,-23 0 0,0 0 1,0 0-3,89 0 15,-89 0-14,-22-22-1,22 22 3,0 0 2,0 0-1,-22-22-3,23 22 43,-23-23-36,0 1-4,0 0-2,-23 22-1,1-22 0,22 0 0,-22 22 2,22-22 4,-22-1-7,0 23 0,0 0 1,22-22-1,0 0 0,-22 22 1,22-22 2,-23 22 0,1-22-2,0 22-1,22-22 1,-22 22 0,22-22 1,-22 22-2,22-23 5,-45 1-5,45 0 1,-22 22-1,0-22 2,0 0 1,0 22-2,0-22 2,0-1-1,-1 1 1,1 22-3,22-22 7,-44 0-6,22 0 0,0 22 1,22-22 0,-22 0 0,-1 22 6,23-23-7,-22 23 6,22-22-5,-22 22-1,22-22 9,0 0 4,-22 22 60,22 22-74,0 0 15,0 0-15,0 1-1,-22-23 2,22 22-1,0 0 0,0 22 1,-22-22-1,22 23 2,-23-45-2,23 22 0,0 0 1,0 0-2,0 0 1,0 23 0,0-23 2,0 0-2,0 0 7,0 111-7,0-111 1,0 22-1,0-21 3,0-1-3,0 0 6,0 22-6,0-22 9,0 0-8,0 1 2,0-46 54,0 1-50,0 0-6,0 0 5,23 0-5,-23 0-1,0 0 1,22-23-1,-22 23 1,22 22-1,-22-22 0,0 0 0,22 0 0,0-1 2,-22 1-1,22 0 0,-22 0 4,45-67-5,-23 67 1,-22 0-1,0 0 2,22 0-3,-22 0 3,22-1 3,22-43-5,-44 44 0,23 0 2,-23 0-2,22-1 1,-22 1 0,22 0 5,22-44-6,-44 44 1,0-1-1,22 23-1,0 0 1,-22-22 0,0 0 2,23 22-2,-1-66 6,-22 43-5,22 23-1,-22-22 1,22 22 0,-22-22 0,0 0 9,22 0-8,-44 22 58,0 0-61,0 0 11,22 22-10,-22-22 0</inkml:trace>
    </iact:actionData>
  </iact:action>
  <iact:action type="add" startTime="5841">
    <iact:property name="dataType"/>
    <iact:actionData xml:id="d3">
      <inkml:trace xmlns:inkml="http://www.w3.org/2003/InkML" xml:id="stk3" contextRef="#ctx0" brushRef="#br0">1861 355 0,'-22'0'24,"22"22"-22,-22-22 0,-1 0 2,23 22-1,-22-22 0,0 0 1,22 22-3,-22 0 1,0-22 0,0 0 3,22 22-3,-22-22-1,22 23 1,-23-23 0,1 0 5,0 22-6,22 0 2,-22-22-2,0 22 0,0-22 1,-1 0-1,23 22-1,-22-22 2,0 0 0,22 22-1,-22 0 6,-67 23-6,67-45 0,22 22 0,-22 0 1,0-22-1,0 22 1,0-22 1,22 22 2,-67 1-4,45-1 5,-22-22-4,44 22 6,-133 44-7,111-66 1,-23 22 0,23 1 0,0-1-1,0-22 2,0 0 3,-22 44-6,21-44 8,23 22-7,-22-22 7,22 22-7,22-22 34,1 0-31,-1 0-3,22 0 7,89 45-7,-111-45 0,0 0 0,0 0 0,23 0 1,-1 22-1,0-22 0,-22 0 1,23 0 5,132 22-5,-133-22-1,-22 0 0,0 0 1,23 0-1,-23 0 1,22 0-1,-22 22 6,111 0-6,-111-22 1,1 0-1,-1 0 0,0 0 0,0 0 1,0 0 7,0 22-7,0-22 1,1 0-1,-1 0 3,-22-22 95,-22 0-98,22 0-1,-23 22 1,23-22 2,-44-22-3,44 21 0,0 1 21,-22-22-21,0 44 0,22-22 0,-22 0 1,0-1 0,22 1-1,-23 22 0,23-22 0,-22 0 1,22 0 0,-22 22 5,0-67-6,0 67 0,22-22 0,0 0 4,-22 22-3,22-22 5,-22 22 57,-1 0-62,1 22-1,0 0 3,0 0-2,0 23 0,0-23 1,22 0-1,-23-22 0,23 44-1,0-22 1,0 23-1,-22-23 0,22 22 5,0-22-5,0 23 0,0 132 4,0-155-4,0 0 0,0 22 1,0 1-1,0-23 0,0 0 0,0 22 1,0 1-1,0-1 5,0 111-4,0-111-2,22-22 1,-22 1 0,0-1 0,0 0 7,0 0-6,0 0 2,0 0-3,0 1 0,23-23 2,-23 22-1,0 0 6,0-44 45,0 0-52,0-1 1,0 1 1,0 0-2,0 0 2,0 0-1,0 0 0,0-1-1,0 1 1,0 0-1,0 0 1,0 0-2,0 0 2,0 0 0,0-1-2,0 1 1,0 0 0,0 0 0,0 0 1,0 0-1,0 0 0,0-1 0,0 1 1,0-22-1,0 22 0,0 0 0,0-23 0,0 23 1,0 0-2,0-22 7,0-89-6,0 111 0,0-23 1,0 23-1,0-22 0,0 22 0,22 22 0,0-133 8,0 133-7,-22-22-1,22 22 0,-22-22 0,22 22 3,-22-23 3,23 1-6,-23 0 1,22 22 3,0 0 9,-22-22-10</inkml:trace>
    </iact:actionData>
  </iact:action>
  <iact:action type="add" startTime="20259">
    <iact:property name="dataType"/>
    <iact:actionData xml:id="d4">
      <inkml:trace xmlns:inkml="http://www.w3.org/2003/InkML" xml:id="stk4" contextRef="#ctx0" brushRef="#br0">2968 3810 0,'23'0'90,"-1"0"-84,0 0-2,0 0 2,0-22-5,0 22 2,0 0 2,1 0-1,-23-22-2,22 22 0,0 0-1,0 0 1,0 0 2,0 0 1,0-22-4,1 22 0,-1 0 0,-22-22 1,22 22-1,0 0 1,0 0-1,111-23 8,-111 23-8,0 0 0,1 0 0,-1 0 4,22 0-4,-22 0 0,0 0 4,89-22-4,-89 22 1,45 0-1,-45 0 0,0 0 1,22 0-1,1 0 0,132 0 7,-155 0-7,22 0 1,-22 0-1,0 0 1,1 0-1,-1 0 0,22 0 0,111 0 7,-133 0-7,23 0 0,-23 0 1,22 0-1,0 0 1,-22 0-1,1 0 7,176 0-6,-155 0 0,1 0-1,-23 0 0,0 0 1,22 0-1,-22 0 7,222 0-7,-222 0 1,45 0 0,-1 0-1,-44 0 1,22 0-1,-21 0 6,176 0-5,-177 0 5,45 0-5,-45 0-1,111 0 5,-111 0-5,22 0 0,0 0 0,-22 0 2,23 0-2,-23 0 0,0 0 7,111 0-7,-111 0 1,0 0-1,23 0 0,-23 0 0,22 0 1,-22 0 0,111 0 5,-89 0-6,1 0 0,-45-22 0,44 22 1,-22 0-1,22 0 0,-21 0 1,176-22 5,-177 22-5,0 0-1,0 0 0,1 0 0,-1 0 1,44 0-1,-44 0 1,23 0 5,87-44-6,-87 44 0,-23 0 1,22 0-1,-22-22 2,1 22-2,-1 0 6,22 0-5,-22 0 2,22 0-3,-21-23 0,-1 23 1,22 0 5,67-22-5,-67 0-1,0 22 1,-21 0-1,-1 0 1,0 0-1,111-22 7,-111 22-7,0-22 1,0 22-1,0 0 1,23 0-1,-23 0 0,111 0 8,-89 0-8,-22-22 2,0 22-2,0 0 1,1 0-1,-1 0 0,0 0 6,66 0-6,-65 0 0,-1-22 1,0 22-1,0 0 0,22 0 0,-22 0 2,1 0 4,65-23-6,-66 23 0,1 0 1,-1 0-1,0 0 1,0-22-1,0 22 0,67 0 7,-45 0-7,-22-22 2,0 22-2,0 0 2,1 0 5,65-22-6,-66 22-1,1 0 1,-1 0 1,0 0-1,0 0 5,44-22-6,-43 22 0,-1 0 1,0 0 0,22 0 0,45 0 7,-45 0-7,-22 0-1,0 0 2,1 0-1,-1-22-2,0 22 2,0 0 4,67 0-4,-67 0-1,0 0 1,0 0-1,0 0 1,0 0-2,0-23 2,1 23 5,65 0-6,-66 0 1,23 0-1,-23 0 8,0 0-7,0 0 0,0 0-1,0 0 2,1 0-1,-1 0 0,0 0 6,66 0-6,-65 0-1,-1 0 2,0 0-1,0 0 0,0 0 0,22 0 3,-21 0-4,-1 0 1,0 0 9,0 0-10,0 0 1,0 0 1,1 0-2,-1 0 4,0 0 2,22 0-5,-22 0 0,0 0 0,1 0-1,-1 0 9,88 0-9,-87 0 1,-1 0-1,0 0 0,0 0 1,0 0-1,0 0 7,67 0-7,-45 0 1,-22 0 1,1 0-1,-1 0 0,0 0 5,44 0-6,-44 0 1,1 0-1,-1 0 2,0 0-1,0 0 6,0-22-8,0 22 2,1 0 1,-1 0-1,0 0 2,0 0 2,0 0 37,0 0-41,0 0 0,1 0 1,-1 0 0,0 0 0,0 0-1,0 0 7,22 0-8,-21 0 3,-1 0 3,0 0 11,0 0 58,0 0-47,0 0-27,1 0 12,-1 0-13,0 0 1,0 0 2,0 0-1,0 0-1,0 0 0,1 0 1,-1 0 13,0 0-13,0 0-2,0 0 2,-22-22-2,22 22 1,0 0 0,1 0-1,-1 0 2,0 0-1,0 0 1,0 0-2,0 0 2,1 0 4,21-22-7,-22 22 2,0 0 1,0 0 0,0 0-2,1 0 7,-1 0-7,0 0 3,0 0 1,0 0 11</inkml:trace>
    </iact:actionData>
  </iact:action>
  <iact:action type="add" startTime="24772">
    <iact:property name="dataType"/>
    <iact:actionData xml:id="d5">
      <inkml:trace xmlns:inkml="http://www.w3.org/2003/InkML" xml:id="stk5" contextRef="#ctx0" brushRef="#br0">5183 6158 0,'22'0'104,"1"0"-99,-1 0-3,0 0 10,0 0-10,0 0 0,0 0 0,1 0 0,-1 0 0,0 0 0,0 0-1,0 0 1,0 0 0,0 0 0,1 0-1,-1 0 0,0 0 0,0 0 1,0 0-1,0 0 2,0 0-2,1 0 7,-1 0-7,0 0 0,0 0 0,0 0 0,111 0 6,-111 0-4,0 0-2,1 0 0,-1 0 2,0 0-1,22 0 5,23 0-6,-45 0 1,0 0-1,0 0 1,0 0 2,0 0-3,0 0 4,23 0-4,-23 0 0,0 0 0,0 0 1,0 0 1,1 0 0,-1 0 3,22 0-5,-22 0 0,0 0 0,0 0 2,1 0-1,-1 0-1,0 0 8,66 0-8,-65 0 1,-1 0 0,0 0 0,0 0 0,0 0 5,67 0-6,-67 0 0,0 0 2,0 0-1,0 0-2,1 0 9,65 0-7,-66 0-1,0 0 1,1 0-1,-1 0 1,0 0-1,0 0 7,45 0-7,-45 0 1,0 0-1,0 0 0,0 0 27,0 0-25,0 0-2,1 0 0,-1 0 0,0 0 0,0 0 0,0 0 1,67 0 5,-67 0-6,0 0 1,0 0-1,0 0 52,23 0-50,-23 0-2,0 0 2,0 0 0,0 0 0,0 0-1,1 0 0,-1 0 1,0 0-2,0 0 2,0 0 0,0 0 1,0 0-3,1 0 1,-1 0 2,0 0-3,22 0 4,-22 0-2,1 0-2,-23 22 1,22-22-1,0 0 0,89 0 7,-89 0-6,0 0 0,0 0 0,22 0 0,-22 0 0,1 0 5,87 0-5,-88 0-1,1 0 1,21 0 0,-22 0-1,0 0 7,133 0-7,-133 0 1,23 0-1,-23 0 0,0 0 0,0 0 1,0 0-1,0 0 6,23 0-5,-23 0-1,0 0 0,0 0 0,-22 23 0,22-23-1,1 0 1,-1 0 1,0 0 6,66 22-7,-65-22 1,-1 0-1,0 0 1,0 0 0,0 0 7,45 22-9,-45-22 3,0 0 1,0 0-2,0 0 0,0 0 4,1 0-6,-1 0 2,0 0-1,0 0 3,0 0-1,0 0 3,23 0-5,-45 22 1,22-22-1,0 0 2,0 0-1,0 0 0,0 0 4,23 0-5,-23 0 1,0 0 0,0 0 1,0 0-2,0 0 7,1 0-7,-1 0 3,0 0-2,0 0 0,0 0 5,0 0-6,23 0 0,-23 0 4,0 0-1,0 0 1,0 0-3,0 0 3,0 0 1,1 0 1,-1 0-3,0 0 5,0 0-2,0 0 0,0 0-5,1 0 4,-1 0 0,0 0-3,0 0 1,0 0-3,0 0 2,23 0 20,-23 0-22,0 0 4,22 0-4,-22 0 0,0 0 1,1 0-1,-1 0 0,0 0 3,0 0-2,22 0 3,1 0-4,-1 0 1,-22 0 0,0 0 0,0 0 1,1 0-3,43 0 7,-44 0-6,0 0 1,0 0 1,1 0-2,-1 0 2,0 0 3,22 0-4,0 0-1,-21 0 1,21 0 1,-22 0 0,0 0 3,23 0-5,-23 0 0,0 0 1,0 0 1,0 0-2,0 0 7,67 0-7,-67 0 1,0 0 0,0 0-1,0 0 2,1 0-2,-1 0 6,44 0-6,-44 0 1,1 0-2,-1 0 1,0 0 2,22 0-1,-22 0 0,23 0 3,-1 0-4,-22 0 1,0 0 7,0 0-1,0 0-6,1 0 0,-1 0-2,0 0 2,0 0 6,45 0-6,-45 0-1,0 0 0,0 0 0,0 0 2,0 0-1,0 0 4,45 0-4,-45 0-2,0 0 2,0 0 0,0 0 0,1 0 0,-1 0 5,66 0-6,-65 22 1,-1-22-1,22 0 2,-22 0-1,0 0 0,0 0 4,23 0-5,-23 0 0,0 0 0,0 0 0,0 0 2,0 0 41,1 0-42,-1 0-1,0 0 2,0 0-1,0 0 1,0 0 53,0 0-54,1 0 1,-1 0-1,0 0 1,0 0-1,0 0-1,0 0 2,1 0-1,-1 0-1,0 0 2,22 0-2,-22 0 2,0 0-2,1 0 1,-1 0 0,22 0 0,-22 0 0,0 0 0,0 0 0,1 0-2,-1 0 1,0 0 7,89 0-7,-89 0 1,0 0-1,0 0 0,0 0 0,0 0 2,1 0 5,65 0-7,-44 0 0,-21 0 1,-1 0 0,0 0-1,0 0 9,22 0-9,-21 0 1,-1 0-1,0 0 3,0 0 0,0 0 2,0 0-2,0 0-2,1 0 1,-1 0 3,22 0-4,-22 0-1,0 0 0,0 0 1,1 0 0,-1 0-2,0 0 14,0 0-13,22 0-1,-21 0 2,-1 0-1,0 0 7,155 0-7,-155 0 1,0 0-1,23 0 0,-23 0 1,22 0 0,-22 0 5,89 0-5,-89 0-2,0 0 1,0 0 41,1 0-41,21 0 1,0 0 2,-22 0-2,0 0 0,1 0-1,-1 0 1,0 0 1,0 0-1,0 0 0,0 0-1,0 0 1,1 0 0,-1 0-1,0 0 0,0 0 2,0 0 5,45 0-8,-45 0 2,0 0 0,0 0-1,0 0 11,45 0-11,-45 0 1,0 0 5,0 0-4</inkml:trace>
    </iact:actionData>
  </iact:action>
  <iact:action type="add" startTime="26942">
    <iact:property name="dataType"/>
    <iact:actionData xml:id="d6">
      <inkml:trace xmlns:inkml="http://www.w3.org/2003/InkML" xml:id="stk6" contextRef="#ctx0" brushRef="#br0">17631 6358 0,'23'0'105,"-1"0"-103,0 0-1,0 0 2,0 0 1,0 0-3,0 0 1,23 0-1,-23 0 2,22 0-2,0 0 1,-21 0 2,21 0-2,-22 0-1,0 0 0,0 0 0,0 0 2,23 0-1,-23 0-1,0 0 1,0 0-2,0 0 1,1 0 7,65 0-6,-66 0 12,0 0-12,1 0-1,-1 0 0,0 0 0,0 0 1,0 0 0,22 0 0,-21 0 5,-1 0-6,44 0 0,-44 0 23,1 0-22,-1 0 0,0 0 0,0 0-1,0 0 1,0 0 0,0 0 0,1 0-1,-1 0 1,0 0 32,0 0-32,0 0 1,0 0-1,0 0-1,1 0 1,-1 0-1,0 0 3,0 0 5,67 0-7,-67 0-2,0 0 1,0 0 2,0 0 8,67 0-9,-67 0-1,0 0 1,0 0-1,0 0 1,1 0 0,-1 0-1,22 0 5,-22 0-5,0 0 0,1 0 0,-1 0 2,0 0-1,0 0-1,0 0 6,67 0-5,-67 0 0,0 0-1,0 0 1,0 0 0,0 0 5,67 0-5,-45 0-1,-21 0 1,-1 0 1,0 0-1,0 0 5,44 0-5,-43 0-1,-1 0 2,0 0-2,0 0 3,0 0-1,0 0 1,0 0 2,1 0-5,-1 0 7,0 0-6,0 0 2,0 0 0,0 0 3,1 0-5,-1 0 4,0 0-3,0 0 3,0 0-4,0 0 1,0 0-1,1 0 2,-1 0 1,0 0-3,-22-23-1,22 23 1,0 0 0,0 0 2,0 0 1,1 0-1,-1 0 0,0 0 2,0 0 0,0 0-3,0 0 7,-22-22-4,22 22-4,1 0 8,-1 0-6,0 0 8,0 0-2,0 0 2,0 0-7,1 0-3,-1 0 4,0 0-2,0 0-1,0 0-2,-22-22 1,44 22 4,-21 0-3,-1 0-1,0 0-2,22 0 4,-22 0-3,45 0 6,-45 0-6,0 0 1,0 0-1,0 0 1,1 0-1,-1 0 1,0 0 5,66 0-6,-43 0 1,-23 0-1,22 0 2,-22 0-1,0 0 6,67 0-7,-67 0 0,0 0 2,1 0-2,-1 0 1,0 0 0,44 0 5,-44 0-5,1 0-1,-1 0 4,0 0 3,44 0-6,-21 0-1,-23 0 2,0 0-1,0 0 0,0 0 5,45-22-5,-45 22-1,0 0 1,0 0-1,0 0 1,0 0-1,67 0 7,-45 0-7,-22 0 2,1 0-3,-1 0 3,0 0-2,0 0 1,111 0 5,-111 0-5,0 0 0,0 0-1,1 0 1,-1 0-1,0 0 7,89 0-6,-89 0 0,0 0 0,0 0 0,22 0 0,-22 0 5,67 0-6,-67 0 1,0 0 0,23 0 0,-23 0 1,0 0 3,44 0-4,-43 0 0,21 0 0,-22 0 0,0 0 1,22 0 3,23 0-5,-45 0 1,0 0 0,0 0-1,1 0 2,-1 0-2,44 0 6,-44 0-6,0 0 3</inkml:trace>
    </iact:actionData>
  </iact:action>
  <iact:action type="add" startTime="28497">
    <iact:property name="dataType"/>
    <iact:actionData xml:id="d7">
      <inkml:trace xmlns:inkml="http://www.w3.org/2003/InkML" xml:id="stk7" contextRef="#ctx0" brushRef="#br0">25207 6468 0,'22'0'82,"0"0"-82,0 0 4,0 0-1,0 0 0,0 0-2,1 0 0,-1 0 2,0-22-1,0 22-1,0 0 1,0 0-1,23 0 2,-23 0-2,22-22 2,-22 22-1,0 0-2,23 0 3,-23 0-1,22 0 0,-22 0 0,0 0 0,23 0 5,110 0-5,-133 0-1,0 0 0,22 0 1,-22 0-1,1 0 1,-1 0 5,89 0-5,-89 0-1,0 0 1,0 0-1,0 0 1,0 0 1,0 0-2,23 0 4,-23 0-3,0 0 1,0 0 1,0 0-1,0 0 5,1 0 19,-1 0-9,0 0-10,0 0 0,0 0-4,0 0 0,1 0-3,-1 0 5,0 0-2,0 0-2,0 0 0,0 0 0,0 0 0,1 0 1,-1 0 2,22 0-3,-22 0 0,0 0-1,0 0 1,1 0 0,-1 0 0,0 0 4,22 0-4,-22 0-1,1 0 1,-1 0-1,0 0 0,0 0 3,0 0 2,0 0-5,0 0 1,1 0 3,-1 0-5,0 0 8,-22-22-7,22 22 0,0 0 3,0 0-2,0 0 1,1 0 3,-1 0-3,0 0-1,0 0 2,0-22 1,0 22-1,1 0-1,-1 0 3,0 0 3</inkml:trace>
    </iact:actionData>
  </iact:action>
  <iact:action type="add" startTime="29680">
    <iact:property name="dataType"/>
    <iact:actionData xml:id="d8">
      <inkml:trace xmlns:inkml="http://www.w3.org/2003/InkML" xml:id="stk8" contextRef="#ctx0" brushRef="#br0">4652 7598 0,'0'0'2,"22"0"16,-22-22 3,22 22-17,0 0 11,0 0-10,0 0-2,1 0-1,-1 0 1,0 0-1,0 0 0,0 0 1,0 0-3,1 0 2,-1 0-1,0 0 0,0 0 0,0 0 0,0 0 2,0 0-3,89-22 8,-89 22-7,0 0 1,23 0-1,-23 0 0,0 0 1,0 0-1,23 0 7,132 0-6,-133 0-1,-22 0 0,22 0 1,23 0-1,-45 0 1,67 0 6,176 0-6,-198 0-1,-23 0 1,23 0-1,-23 0 0,0 0 1,-22 0-2,23 0 7,154 0-5,-110 0-1,-45 22 0,-22-22 0,0 0 0,45 0 0,-45 0 1,44 0-1,-21 0 6,243 0-6,-244 0 1,22 0-1,-44 0 0,23 0 0,-23 0 1,66 0-1,-43 0 7,221 0-6,-200 0-1,-22 0 0,1 0 0,-1 0 1,22 0-1,-21 0 0,-1 0 6,266 0-5,-288 0 0,67 0-1,-67 0 1,67 0-1,-45 0 1,0 0 5,0 0-7,134 0 2,-112 0 0,-22 0-1,1 0 0,-1 0 1,0 0-1,1-22 7,220 0-7,-242 22 0,-1 0 0,0 0 1,22 0-1,0 0 0,-21 0 0,-1 0 7,221-45-6,-198 45-1,-1 0 0,45 0 1,-67 0-1,22 0 0,0 0 0,-22 0 7,244-44-7,-221 44 1,43 0-1,-66 0 0,23 0 0,-23 0 0,22 0 1,0 0-1,1 0 6,287-44-6,-310 44 0,67 0 1,-67 0-1,22 0 0,0 0 0,1 0 0,-23 0 7,266 0-5,-222 0 7,-21 0-8,65 0 0,-21 0-1,-45 0 0,23 0 0,21 0 1,1 0-1,-23 0 0,-21 0 0,21 0 0,-22 0 7,333 0-7,-333 0 0,0 0 0,1 0 1,43 0-1,-43 22 0,-1-22 1,0 0-2,-22 0 7,311 22-5,-289-22-2,0 0 1,-22 0 3,23 0-3,-23 0 0,44 0 7,134 0-7,-178 0 1,22 0-1,-22 0 0,0 0 0,23 0 1,-23 0-1,0 0 7,89 0-7,-89 0 1,22 0-1,-22 0 2,23 0-2,21 0 8,-44 0-8,0 0 3,1 0 2,-1 0 0,0 0-3,0 0 12</inkml:trace>
    </iact:actionData>
  </iact:action>
  <iact:action type="add" startTime="37995">
    <iact:property name="dataType"/>
    <iact:actionData xml:id="d9">
      <inkml:trace xmlns:inkml="http://www.w3.org/2003/InkML" xml:id="stk9" contextRef="#ctx0" brushRef="#br0">4851 9658 0,'22'0'172,"0"0"-170,1 0-1,-1 0 2,0 0-1,0 0 0,0 0 1,0 0 0,0 0 0,1 0-1,-1 0 0,0 0 0,0 0 2,0 0-3,0 0 2,0 0 0,1 0 4,21 0-7,-22 0 4,0 0 0,0 0-2,1 0 0,21 0 3,-22 0-4,0 0 2,0 0-1,0 0 0,1 0-1,43 0 6,-44 0-6,0 0 1,0 0-1,1 0 1,-1 0 1,0 0-3,44 0 8,-44 0-7,1-22 1,-1 22 0,0 0 0,0 0-1,0 0 8,0 0-9,1 0 23,-1 0-22,0 0 0,0 0 1,0 0-1,0 0 2,0 0-1,1 0-1,-1 0 2,0 0 11,0 0-12,0 0 0,0 0-1,0 0 0,1 0 0,87 0 7,-87 0-7,21 0 2,-22 0-1,0 0-1,22 0 1,-21 0-1,43 0 6,-44 0-3,22 0-3,-21 0 1,-1 0-1,133 0 8,-133 0-8,0 0 1,22 0-1,-21 0 1,-1 0 0,0 0-1,22 0 6,67 0-5,-45 0 0,-21 0 0,-1 0 0,0 0-1,133 0 6,-154 0-5,-1 0-1,0 0 0,0 0 1,22 0 0,-21 0 7,132 0-8,-133 0 0,0 0 0,0 0 0,0 0 0,0 0 0,0 0 1,1 0 6,87 0-7,-87 0 37,-1 0 15,0 0 52,0 0-104,0 0 1,22 0 0,-21 0-1,-1 0 0,0 0 1,0 0-1,0 0 0,22 0 1,-21 0 0,21 0-1,-22 0 1,22 0-1,1 0 2,-23 0-1,22 0-1,-22 0 1,45 22 0,-23-22-1,-22 0 6,155 0-6,-155 0 1,23 0-1,-23 0 0,22 0 1,-22 0 0,1 0 6,87 0-6,-88 0 0,1 0 0,-1 0 0,0 0 0,0 0 359,0 0-361,0 0 4,0 0-2,1 0 0,-1 0 0,0 0 1,0 0 2,0 0 2</inkml:trace>
    </iact:actionData>
  </iact:action>
  <iact:action type="add" startTime="39689">
    <iact:property name="dataType"/>
    <iact:actionData xml:id="d10">
      <inkml:trace xmlns:inkml="http://www.w3.org/2003/InkML" xml:id="stk10" contextRef="#ctx0" brushRef="#br0">11053 9614 0,'22'0'133,"0"0"-130,0 0-1,1 0 0,-1 0 0,0 0 0,0 0-1,0 0 1,0 0 0,0 0-1,1 0 0,-1 0 2,0 0-2,0 0 0,0 0 0,22 0 0,-21 0 2,-1 0-2,0 0 7,22 0-8,133 0 1,-154 0 1,21 0-1,-22 0 0,0 0 0,0 0 0,0 0 0,1 0 0,21 0 7,111 0-7,-133 0 0,0 22 0,0-22 0,1 0 20,21 0-20,-22 0 0,0 0 24,0 0-23,0 0 0,1 0 15,-1 0-16,0 0 8,22 0-8,-22 0 0,1 0 2,-1 0-2,0 0 2,0 0 6,44 0-9,-43 0 3,-1 0 1,0 0-2,0 0 4,22 0-4,1 0-1,-23 0 2,0 0-1,0 0 0,0 0 5,67 0-6,-67 0 0,22 0 1,-22 0 0,1 0-1,-1 0 1,0 0 0,0 0 4,67 0-5,-67 0 0,0 0 1,0 0 0,0 0-2,0 0 2,0 0-1,89 0 7,-89 0-7,1 0 0,-1 0 1,0 0-1,0 0 0,0 0 1,0 0 6,89 0-7,-89 0 0,0 0 2,0 0-2,1 0 1,-1 0 0,0 0 5,44 0-6,-43 0 0,-1 0 1,0 0 0,0 0 0,0 0 7,45 0-7,-45 0 0,0 0 0,0 0 0,0 0 0,0 0 4,23-22-5,-23 22 2,0 0-1,0 0 0,0 0 1,0 0 3,23 0-5,-23 0 0,0 0 3,0 0-2,0 0-1,0 0 0,45 0 6,-45 0-6,0 0 0,0 0 1,0 0-1,1 0 0,-1 0 1,0 0-1,89 0 6,-89 0-4,0 0-2,0 0 0,0 0 1,0 0 0,1 0 6,87 0-7,-88 0 1,23 0-1,-23 0 2,0 0-1,0 0-2,23 0 8,-23 0-6,0 0-1,0 0 0,0 0 4,0 0 3</inkml:trace>
    </iact:actionData>
  </iact:action>
  <iact:action type="add" startTime="40719">
    <iact:property name="dataType"/>
    <iact:actionData xml:id="d11">
      <inkml:trace xmlns:inkml="http://www.w3.org/2003/InkML" xml:id="stk11" contextRef="#ctx0" brushRef="#br0">16457 9547 0,'23'0'120,"-1"0"-118,0 0-1,0 0 1,0 0-1,0 0 1,0 0-1,23 0 0,-23 0 2,0 0-3,0 0 1,23 0 2,21 0 21,0 0-23,-21 0 1,-23 0-2,0 0 2,0 0-1,0 0 0,23 0 0,-23 0 0,22 0 1,-22 0 0,23 0-1,-23 0 1,22 0 0,0 0 0,-22 0 8,1 0-10,-1 0 1,0 0 1,0 0-1,0 0 1,0 0 0,0 0-1,67 0 6,-67 0-5,0 0 0,1 0 1,-1 0-1,0 0 5,44-22-4,-44 22 0,1 0-1,-1 0 1,0 0 3,22 0-4,-22 0-1,0 0 3,1 0-2,-1 0 0,0 0 4,22 0-5,-22 0 0,0 0 2,1 0-1,-1 0-1,0 0 8,44 0-8,-43 0 0,21 0 1,-22 0 0,0 0-1,22 0 8,111 0-8,-132 0 0,-1 0 0,0 0 1,22 0-1,-22 0 1,23 0-1,-23 0 7,133 0-6,-89 0 0,-44 0 0,23-22-1,-1 22 1,67 0 6,-89 0-7,0 0 0,0 0 0,0 0 2,1 0-1,-1 0-1,0 0 6,66-22-6,-65 22 1,-1 0 0,0 0-1,0 0 1,0 0 0,0 0 5,45-22-6,-45 22 2,0 0-1,0 0-1,0 0 1,1-22 5,21 22-6,-22 0 1,0 0 3,0 0 0,0 0-2,-22-23 0,23 23 0,-1 0 2,0 0 1,0 0 0,0 0-3,0 0 3,1 0-1,-1-22-3,0 22 1,0 0 1,0 0 2,0 0-5,0 0 6,1 0-4,-1 0 2,0 0-3,0 0 0,0 0 0,0 0 1,0 0-1,1 0 4,-1 0-4,0 0-1,0 0 0,0 0 2,0 0 0,1-22 3,21 22-4,-22 0-1,0 0 3,0 0-1,0 0-1,-22-22 3,23 22-3,-1 0-1,0 0 1,0 0 0,0 0 1,0 0 4,23 0-6,-23 0 0,0 0 1,0 0 1,0 0-2,0 0 0,67-22 7,-67 22-6,22 0-1,-21 0 2,-1 0-2,0 0 0,89 0 8,-89 0-8,0 0 1,0 0 0,0 0 0,0 0 6,45 0-7,-45 0 0,0 0 1,0 0-1,0 0 2,45 0-1,-45 0 5,22 0-6,-22 0 0,1 0 1,-1 0-1,0 0 2,0 0-2,67 0 7,-67 0-5,0 0-1,0 0-1,0 0 1,0 0 31,1 0-31,-1 0 0,0 0 0,0 0-2,0 0 3,0 0-1,0 0-1,1 0 1,-1 0 0,0 0 0,0 0 6,67 0-7,-67 0 0,0 0 2,0 0-1,0 0 0,45 0 7,-45 0-8,0 0 0,0 0 3,-22-22-3,22 22 7,23 0-8,-23 0 2,0 0 1,0 0 2,0 0-3,0 0 2,0 0-3,1 0 2,-1 0-1,0 0-1,0 0 0,0 0 2,0 0 3,1 0-5,-1 0 8,22 0-8,-22 0 5,67 0-5,-67 0 0,0 0 1,0 0 0,0 0-1,0 0 0,1 0 8,87 0-6,-88 0-1,1 0-2,-1 0 4,0 0 3,44 0-6,-43 0 1,-1 0-1,0 0 2,0 0 7,22 0-10,-22 0 3,1 0-2,-1 0 1,0 0 9,0 0-10,0 0 67,0 0 37,0 0-22,1 0-78,-1 0-2,0 0 0,0 0 1,0 0-2,0 0 2,1 0-1,-1 0-2,0 0 4,0 0-1,0 0-3,0 0 7,0 0-7,1 0 2,-1 0 4,0 0-2,0 0 55</inkml:trace>
    </iact:actionData>
  </iact:action>
  <iact:action type="add" startTime="61576">
    <iact:property name="dataType"/>
    <iact:actionData xml:id="d12">
      <inkml:trace xmlns:inkml="http://www.w3.org/2003/InkML" xml:id="stk12" contextRef="#ctx0" brushRef="#br0">5228 12206 0,'-23'0'30,"1"0"-26,22 22-2,-22-22 1,0 0 2,22 22-3,-22-22-1,22 22 3,-22-22-3,0 0 3,22 22-3,-23-22 0,1 0 3,22 22-3,-22 0 1,0-22 0,0 0 0,22 23-1,-22-23 1,0 0 0,22 22-2,-45 0 8,-21 0-8,44 0 3,-1-22-2,23 22 0,-22-22 1,0 23-1,0-23 0,0 22 6,-89 22-6,45-22 2,44 0-2,-1-22 1,1 22-1,0-22 1,-22 23 5,-89 43-5,111-66-1,22 22 0,-22-22 0,-1 0 0,1 22 1,44 0 69,1-22-69,-1 0-1,22 23 0,-22-23 2,0 0-1,23 22-1,-23-22 1,22 0 0,-22 0 0,23 22 1,-23-22-2,22 0 1,-22 0 0,45 22 0,-23-22 0,0 0 0,0 0 0,1 22 4,88 0-4,-111-22-1,0 0 0,0 0 0,0 0 0,0 0 1,1 0-1,87 23 7,-88-23-5,1 0-1,-1 0 0,0 0 7,0 0-7,-22-23 50,0 1-50,0 0-1,0 0 0,0 0 3,0 0-3,-22-1 1,0 1 2,22 0-1,0 0-1,-22 22-1,22-22 2,-23 22-1,23-22 3,-22 22-3,22-22-1,-22-1 0,22 1 1,-22 22-1,22-22 7,-22 0-6,-22 0 8,44 0-6,-23 22-1,1-22-2,22-1 0,-22 23 0,0-22 0,0 0 2,-22 0 5,21-22-8,1 44 5,22-23-5,-22 23 11,0-22-9,22 44 104,0 1-105,0-1 1,0 0-1,0 0 1,0 22-1,0-21 2,0-1-1,0 0-1,0 0 1,0 22 0,0-22 0,0 1-1,0-1 0,0 0 0,0 0 1,-22-22-1,22 44 0,0-22 1,0 1-1,0 21 1,0-22 0,0 0-1,0 0 0,-45 111 6,45-111-5,0 1-1,0-1 0,0 0 0,0 22 1,0-22 8,0 67-9,0-67 0,0 22 3,0-21 0,0-1 0,0 0-3,0-44 66,0 0-65,0-1-1,0 1 3,0 0-3,0 0 0,0 0 3,0 0-3,0-1 0,0 1 2,0 0 0,0 0-2,0 0 0,0 0 0,0 0 2,23-1-1,-23 1-2,0 0 1,22 22 0,-22-22 0,0 0 0,0 0 1,0 0-1,0-1 0,22 23 1,-22-22-1,0 0 1,22 0 7,0-45-7,0 23-2,1 22 5,-23 0 3,22 22-5,-22-22-1,0 0 14,0-1-9,0 1-1,22 22-3,-22-22 4,0 0-1</inkml:trace>
    </iact:actionData>
  </iact:action>
  <iact:action type="add" startTime="63928">
    <iact:property name="dataType"/>
    <iact:actionData xml:id="d13">
      <inkml:trace xmlns:inkml="http://www.w3.org/2003/InkML" xml:id="stk13" contextRef="#ctx0" brushRef="#br0">5050 14620 0,'0'22'1,"23"-22"101,-1 0-99,0 0-2,0 0 0,22 0 1,-22 0 0,23 0 1,-23 0-2,0 0 1,0 0-1,0 0 1,23 22-1,-23-22 1,44 0 2,1 0-3,-23 0 1,0 0 0,1 0 0,43 0 0,1 0-1,-23 0 1,-21 0 4,176 0-4,-199 0-1,22 0 0,23 0 2,44 0-2,-89 0 1,44 0 5,200 22-4,-199-22-1,-1 0-1,-22 0 1,-22 0 0,23 0 5,154 0-6,-177 0 1,23 0-1,-23 0 0,0 0 0,0 0 0,0 0 1,0 0 5,111 0-5,-111 0-1,0 0 0,1 0 1,-1 0 0,0 0-1,0 0 7,45 0-7,-45 0 0,0 0 1,0 0-1,0 0 1,0 0 8,45 0-9,-45 0 0,0 0 0,0 0 26,0 0-25,0 0-1,1 0 1,-1 0-1,0 0 0,0 0 1,0 0 9,67 0-10,-67 0 1,0 0-1,0 0 2,0 0-1,1 0 5,43 0-5,-44 0 0,0 0 0,0 0-1,1 0 1,-1 0 6,44 0-6,-22 0 0,-21 0 0,-1 0-1,0 0 1,0 0 6,89 0-7,-89 0 1,0 0 0,0 0-1,0 0 1,23 0 0,-23 0 4,44 0-5,-44 0 0,-22-22 1,45 22-1,-23 0 0,0 0 1,0 0 0,23 0 5,87-22-4,-109 22-1,21 0 0,-22 0 0,22 0 0,1-22 4,65 22-4,-87 0 0,21-22 0,-22 22 0,22 0-1,-22 0 7,156 0-6,-134 0-1,-22 0 1,22 0-1,-21 0 0,-1 0 1,155 0 5,-155-22-5,22 22-2,-22 0 1,1 0 0,-1 0 0,0 0 0,22 0 1,111 0 7,-110 0-8,-23 0 0,22 0 2,-22 0-2,0 0 0,0 0-1,1 0 9,154 0-7,-155 0-2,0 0 2,22 0-1,1 0 0,-23 0 1,22 0-1,-22 0 7,111 0-7,-111 0 0,0 0 0,1 0 0,21 0 0,-22 0 2,22 0-2,-21 0 6,65 0-6,-44 0 0,-21 0 1,-1 0-1,0 0 2,0 0-3,0 0 9,89 0-8,-89 0 0,0 0 0,0 0 1,1 0-1,-1 0 1,0 0 0,22 0 5,45 0-6,-67 0 0,22 0 1,-22 0-1,0 0 2,1 0-3,-1 0 8,89 0-6,-89 0-1,0 0 0,22 0 1,-22 0 1,0 0-1,1 0 4,43 0-5,-44 0 0,0 0 0,0 0 1,1 0 0,-1 0 0,0 0 8,0 0-8,0 0-1,0 0 1,1 0 0,-1 0-1,0 0 5,22 0-5,-22 0 0,0 0 0,1 0 2,-1 0 0,0 0-2,0 0 6,44 0-6,-43 0 0,-1 0 2,0 0-2,0 0 1,0 0 1,0 0 3,23 0-5,-23 0 1,0 0 1,0 0 1,0 0 0,0 0-2,1 0 5,-1 0-1,0 0 1,0 0-3,0 0 3,0 0 1,0 0-3,1 0-3,-1 0 4,0 0-3,0 0 3,0 0-4,0 0 2,0 0-2,1 0 1,-1 0-2,0 0 2,0 0 0,0 0 2,0 0-4,1 0 0,-1 0 1,0 0 2,0 0-2,0 0 5,0 0-6,0 0 0,1 0 1,-1 0 1,0 0 2,0 0-2,0 0 2,0 0-2,0 0 1,1 0 0,-1 0-1,0 0-2,0 0 3,0 0-1,0 0-1,1 0 3,-1 0-3,0 0-2,0 0 1,0 0 0,0 0 1,0 0 1,1 0-1,-1 0 4,44 0-5,-44 0 0,0 0 0,1 0 0,-1 0 1,0 0-2,0 0 2,0 0 7,89 0-8,-89 0 0,22 0 0,-21 0 1,21 0 1,-22 0 5,67 0-6,-67 0-2,0 0 1,0 0 0,0 0 0,0 0 1,1 0-1,-1 0 8,44 0-8,-44 0 0,0 0 0,1 0 2,-1 0-3,0 0 2,0 0 7,67 0-7,-67 0-1,0 0 0,0 0 1,0 0-1,0 0 8,67 0-7,-67 0-1,0 0-1,0 0 2,23 0 1,-23 0-1,-22-22 5,88 22-6,-65 0 0,-1 0 0,0 0 1,0 0-1,0 0 1,0 0 8,133 0-9,-132 0 0,-1 0 0,0 0 0,0 0 2,0 0 5,111 0-7,-111 0 1,0 0-1,0 0 0,1 0 1,-1 0-1,0 0 1,67 0 6,-67 0-6,0 0 0,0 0 0,0 0-1,0 0 1,45 0 5,-45 0-5,0 0 0,0 0 0,0 0 0,0 0 1,1 0 2,43 0-3,-44 0 0,0 0 3,1 0-3,-1 0 7,0 0-6,0 0-2,0 0 0,0 0 5,0 0-3,1 0-2,-1 0 1,0 0 0,0 0 1,0 0-2,0 0 0,45 0 6,-45 0-6,0 0 1,0 0-1,0 0 0,1 0 1,-1 0 0,0 0 5,66 0-6,-65 0 0,-1 0 1,0 0-1,0 0 0,0 0 0,22 0 9,89 0-10,-111 0 2,1 0-1,-1 0 0,0 0 0,0 0 0,0 0 0,0 0 0,1 0 7,109 0-6,-109 0-2,21 0 2,-22 0 0,22 0 0,-22 0-1,1 0 7,110 0-7,-111 0 0,22 0 1,-22 0 0,0 0-2,0 0 11,1 0-10,21 0 0,-22 0 2,0 0-1,0 0-1,0 0-1,1 0 1,65 0 7,-66 0-7,1 0 0,-1 0 0,0 0 0,0 0 1,0 0-1,0 0 8,67 0-8,-67 0 0,0 0 1,0 0-1,0 0 2,1 0 6,65 22-8,-66-22 0,1 0 0,-1 0 1,0 0 2,0 0 3,44 0-6,-43 0 2,-1 0-1,0 0 0,0 0 1,0 0 3,22 22-5,-21-22 1,-1 0 1,0 0 0,0 0-2,0 0 6,0 0-6,1 0 1,-1 0-1,0 0 2,0 0-1,0 0 2,0 0 0,0 0-4,1 0 3,-1 0 0,0 0-2,0 0 2,0 0 3,22 22-4,-21-22-1,-1 0 2,0 0-1,0 0-2,0 0 9,45 0-7,-45 0-1,0 0 1,0 0 0,0 0 0,0 0-1,45 0 6,-45 0-5,0 0-1,0 0 1,0 0-1,1 0 1,-1 0 6,66 22-6,-66-22-2,1 0 1,-1 0 1,0 0 5,0 0-6,0 0 0,45 0 2,-45 0 0,0 0-2,0 0 0,0 0 0,0 0 10,111 0-11,-111 0 1,1 0 1,-1 0 13,22 0-13,-22 0 1,0 0 0,1 0-2,-1 0 1,0 0 0,22 0 0,-22 0 1,0 0-1,1 0 0,-1 0 0,0 0 6,22 0-6,-22 0 0,0 0-1,1 0 0,-1 0 0,0 0 1,0 0 5,89 0-5,-89 0-1,22 0 0,-22 0 1,1 0 0,-1 0 0,0 0 5,89 0-6,-89 0 1,22 0 0,-22 0-1,0 0 2,1 0-3,65 0 8,-66 0-7,0 0 2,1 0-1,-1 0-1,0 0 3,0 0 1,22 0-4,-22 0 1,1 0 0,-1 0 1,0 0-1,0 0 0,22 0 3,-21 0 65,-1 0-68,0 0 2,0 0-4,0 0 2,0 0-1,0 22 3,1-22-3,-1 0 2,0 0-1,0 0-1,0 0 2,0 0-1,0 0-1,1 0 1,-1 0 1,0 0-1,0 0-1,0 0 2,0 0-1,0 0 6,23 0-6,-23 0-1,0 0 1,0 0 0,0 0 0,1 0 5,21 22-6,-22-22 1,0 0 2,0 0-3,0 0 0,23 0 8,-23 0-8,0 0 1,0 0 1,0 0-1,0 0 0,23 0 5,-23 0-6,0 0 2,0 0 0,0 0-1,1 0 4,21 0-4,-22 0 1,0 0-1,0 0 3,0 0-4,1 0 4,-1 0-4,0 0 2,0 0-1,0 0 0,22 0 7,-21 0-8,-1 0 2,0 0 1,0 0 3,0 0-6,0 0 0,1 0 3,-1 0 0,0 0 0,0 0 0,0 0-3,0 0 6,0 0-4,1 0 2,-1 0-3,0 0-1,0 0 2,0 0 1,0 0 2,45 0-4,-45 0 2,0 0-3,0 0 2,0 0 4,1 0 34,-1 0-39,0 0-1,0 0 1,0 0-1,0 0 1,0 0 0,1 0 0,-1 0-1,0 0 1,0 0 1,22 0-1,-22 0 7,23 0-8,-23 0 1,0 0-1,0 0 8,45 23-8,-45-23 7,0 0-4,0 0 14,0 0-17,0 0 3,1 0 1,-1 0-1,0 0 2,22 0-4,-22 0 0,0 0-1,1 0 1,-1 0 2,0 0 1,22 22-3,-22-22-1,0 0 1,1 0-1,-1 0 37,0 0-32,0 0-2,0 0-4,0 0 5,1 0-3,-1 0 4,0 0-5,0 0 0,0 0 3,0 0 1,0 0-4,1 0 5,-1 0 0,0 0-1,0 0-1,0 0 2,0 0 0,0 0 0,1 0-3,-1 0 0,0 0 3,0 0-1,0 0-2,0 0 0,1 0-1,-1 0 5,0 0-5,0 0-1,0 0 2,0 0 1,0 0-1,1 0 1,-1 0 1,0 0 0,-22 22-3,22-22 0,0 0 1,0 0 5,0 0-3,1 0-1,-1 0-2,0 0 0,0 0 1,0 0 0,0 0 3,23 0-5,-23 0 1,0 0-1,0 0 1,0 0-2,23 0 3,-23 0 4,44 0-6,-44 0 0,0 0 1,1 0 0,-1 0 0,0 0 0,44 0 6,-43 0-6,-1 0 1,0 0 0,0 0 5,0 0-6,0 0-1,0 0 8,1 0-1,-1 0 5,0 0 25,0 0-28,0 0-3,0 0 4,0 0 3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4.93562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1-01-18T13:25:0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290">
    <iact:property name="dataType"/>
    <iact:actionData xml:id="d0">
      <inkml:trace xmlns:inkml="http://www.w3.org/2003/InkML" xml:id="stk0" contextRef="#ctx0" brushRef="#br0">22238 6911 0,'0'-22'201,"23"22"-199,-23-22 0,22 22 3,-22-22-5,-22 22 120,-1 0-118,23 22 0,-22-22 1,22 22 1,-22-22 0,22 22-3,0 1 2,-22-23 3,22 22-4,0 0 8,0 0 2,0 0-5,22-22 42,-22-22-47,22 22 1,0-22 1,1 22 0,-23-22 0,22 22 0,-22-22 0,0-1 0,22 23-2,-22-22 5,0 0 8,0 44 61,-22-22-73,22 22-2,0 1 3,0-1 5,-22-22-9,22 22 11,22-22 76,0 0-82,0 0 9,-22-22-13,0 0 17,0-1-12,-22 23 75,22 23-77,-22-23 2,22 22 5</inkml:trace>
    </iact:actionData>
  </iact:action>
  <iact:action type="add" startTime="14244">
    <iact:property name="dataType"/>
    <iact:actionData xml:id="d1">
      <inkml:trace xmlns:inkml="http://www.w3.org/2003/InkML" xml:id="stk1" contextRef="#ctx0" brushRef="#br0">10765 6956 0,'-22'0'1,"0"0"9,0 0 0,22 22-9,-23-22 0,23 22 7,-22-22-8,22 22 5,-22-22 1,22 22 2,-22-22 4,22-22 81,0 0-92,0 0 0,0 0 4,0 0-2,0-1-1</inkml:trace>
    </iact:actionData>
  </iact:action>
  <iact:action type="add" startTime="16578">
    <iact:property name="dataType"/>
    <iact:actionData xml:id="d2">
      <inkml:trace xmlns:inkml="http://www.w3.org/2003/InkML" xml:id="stk2" contextRef="#ctx0" brushRef="#br0">17853 14642 0,'0'-22'122,"0"0"-121,0 0 0,0 0 0,22 22 1,-22-23 0,22 23-1,-22-22 0,22 0 2,-22 0-1,0 0-1,22 22 1,-22-22-1,0 0 2,23-1-3,-1 1 2,-22 0 0,0 0 0,22 22-1,-22-22 0,44-45 6,-44 45-5,22 22-1,-22-22 2,0 0-2,22 22 0,-22-22 0,0 0 6,23 22 13,-23-23-19,0 1 1,22 22 0,-22-22-1,22 22 7,0-66-7,0 43 0,-22 1 0,0 0 1,22 22-1,1-22 1,-23 0 6,22-22-7,0-1 0,0 45 0,-22-22 0,0 0 1,22 22-1,-22-22 0,22 0 8,0-67-8,1 89 0,-1-22 0,-22 0 0,22 22 1,-22-22-1,0-1 0,44 23 7,0-88-7,-21 88 1,-23-22-2,22 22 1,-22-22 0,22-1 2,-22 1-1,22 22 5,22-44-6,-21 22-1,-23 0 2,22 22-1,-22-23 0,22 23 1,0-22-1,0 0 8,22-44-9,-21 66 2,-23-22-1,22-1 0,0 1 2,0 0 0,0 0 4,0 0-1,0 0-5,1 0 2,-1 22 3,44-111-4,-44 89-1,1-1 0,-23 1 0,22 0 0,0 0 1,0 22-1,-22-22 7,66-89-7,-43 89-1,-23 0 2,22 0-1,-22 0 2,22 22-3,0-45 1,-22 23 2,66-44 3,-66 43-6,23 1 2,-23 0-1,0 0 17,0 0-17,22 0-1,-22 0 2,0-1-1,44-65 7,-44 43-6,0 23-1,22 0 0,0 22 1,-22-22-1,0 0 0,45-89 8,-45 89-8,0 0 2,22 0 0,-22 0-3,0-1 20,0 1-18,22 22-2,-22-22 4,0-22-3,22 22 0,-22-23 1,22 23 0,0-22 0,-22 22 0,0 0 5,23-23-7,-23 23 2,0 0 0,0 0-1,22 22 0,-22-22 0,22-1 0,-22 1 7,22-44-7,-22 44 17,0-23-16,0 23-1,22 0 0,-22 0 0,22 0 7,-22-22-7,22 44 0,-22-23 0,0 1 0,23 0 0,-23 0-1,0 0 2,22 0-1,-22-1 0,22 23 0,-22-22 0,44-88 6,-44 87-6,22 23 0,-22-22 0,0 0 0,23 22 0,-23-22 0,0-22 1,22 44 8,-22-22-10,0-1 9,0 1-7,22 22-1,-22-22 2,22-22-2,0 22 1,-22-1 0,0 1 0,22 22 0,-22-44-1,0 22 6,45 0-6,-45 0-1,0-1 1,22 23 0,-22-22 0,0 0 2,0 0-1,22 22 6,0-67-7,0 45 1,-22 0 0,0 0 0,22 22-1,-22-22 7,45-45-6,-23 45-1,-22 0 1,0 0 1,22 22-2,-22-22 7,44-45-7,-22 45 0,-22 0 0,23 22 0,-23-22 0,0 0 0,22 0 2,0-1 5,0-43-7,0 66 0,-22-22 0,22 0 1,-22 0-1,0-1 1,22 23-1,-22-22 0,45-44 6,-23 44-5,-22-1 0,0 1-1,22 22 0,-22-22 1,22 22-1,-22-22 0,44-44 5,-44 43-5,23 23 0,-23-22 0,22 22 1,0-22-1,-22 0 1,22 22-1,-22-22 6,66-45-5,-66 45-1,23 22 0,-23-22 0,22 22 0,0-22 7,0 0-5,-22 0-2,22-1 0,0 23 1,-22-22 0,23 0-1,-1 22 0,-22-22 0,66-44 7,-66 43-5,22 23-2,-22-22-1,22 22 2,-22-22-1,0 0 8,23 0-6,-23 0-2,22 0 1,0 22-1,-22-23 0,0 1 0,66-44 8,-66 44-8,22 22 0,-22-23 0,0 1 0,23 22 0,-23-22 0,22 0 0,-22 0 0,66-67 8,-66 67-8,22 22 0,-22-22 0,23 22 0,-23-22 0,0 0 1,22-1-1,0-21 7,-22 22 5,22 0-12,0 0 2,-22 0 2,0-1-2,22 23-2,-22-22 6,0 0-6,0 0 3,22 22-3,-22-22 2,0 0 0,0 0 3,23 22-2,-23-23-1,22 23-1,-22-22 0,0 0 3,0 0-1,22 22-2,-22-22 0,0 0 3,0-1-2,22 23 0,-22-22-1,0 0 6,0 0 1,22 22-6,-22-22-2,0 0 8,0 0 3,0-1 0,22 23-11,-22-22 8,22 22-3,-22-22-1,0 0 18,0 0 65,23 22-85,-23-22 9,0-1 120,22 1-126,-22 0-1,0 0 3,0 0-5,22 22-2,-22-22 5,22 22-1,-22-22-4,0-1 6,0 1-3,0 0 2,22 22-1,-22-22-5,0 0 18,0 44 14,-22-22-28,22 22-4,-22-22 2,22 22 0,-22 0 0,22 1 11,-22-23-12,22 22 0,-23-22 2,23 22-2,-22-22-1,22 22 1,-22 0 8,22 0-3,-22-22-4,22 22 0,-22 1 4,0-1-5,0 0 0,22 0 1,-23-22-1,23 22 1,-22-22-1,22 22 0,-22-22 1,-22 45 4,44-23-5,-22 0 1,0 0 1,-1-22 0,23 22-2,-22-22 1,0 45 3,22-23-3,-22-22 7,22 22-8,-22-22 0,0 22 5,22 0-1,-23-22-3,1 22 6,0-22-3,44 0 71,0-22-73,-22 0-2,23 22 0,-1 0 0,-22-22 0,22 22 4,0-22-3,0 0 0,0 22-2,1-23 3,-1 23-1,-22-22-1,22 22 0,0 0-1,22-22 2,-44 0-1,22 22 2,23-22-2,-23 0 2,-22 0-2,22 22 0,0 0 1,0-23-1,0 23 2,-22-22-1,23 22 6,43-66-6,-44 44 4,0-1-1,1 1 0,-23 0-4,22 22 1,-22-22 14,22 22-11,-22 22 97,0 0-93,0 0-8,0 1 0,0-1 2,0 0 0,0 0 0,0 0 0,0 0 0,0 1 0,0-1-2,0 0 5,0 0-1,0 0 2,0 0-4,0 0 5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4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3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341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8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89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40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30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194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56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385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6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png"/><Relationship Id="rId5" Type="http://schemas.microsoft.com/office/2011/relationships/inkAction" Target="../ink/inkAction9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6.png"/><Relationship Id="rId5" Type="http://schemas.microsoft.com/office/2011/relationships/inkAction" Target="../ink/inkAction10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8.png"/><Relationship Id="rId5" Type="http://schemas.microsoft.com/office/2011/relationships/inkAction" Target="../ink/inkAction1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microsoft.com/office/2011/relationships/inkAction" Target="../ink/inkAction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11/relationships/inkAction" Target="../ink/inkAction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microsoft.com/office/2011/relationships/inkAction" Target="../ink/inkAction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png"/><Relationship Id="rId5" Type="http://schemas.microsoft.com/office/2011/relationships/inkAction" Target="../ink/inkAction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446192" y="1482545"/>
            <a:ext cx="5384800" cy="2717800"/>
          </a:xfrm>
          <a:custGeom>
            <a:avLst/>
            <a:gdLst>
              <a:gd name="connsiteX0" fmla="*/ 313281 w 5384800"/>
              <a:gd name="connsiteY0" fmla="*/ 0 h 2717800"/>
              <a:gd name="connsiteX1" fmla="*/ 3682742 w 5384800"/>
              <a:gd name="connsiteY1" fmla="*/ 0 h 2717800"/>
              <a:gd name="connsiteX2" fmla="*/ 3128673 w 5384800"/>
              <a:gd name="connsiteY2" fmla="*/ 153838 h 2717800"/>
              <a:gd name="connsiteX3" fmla="*/ 433399 w 5384800"/>
              <a:gd name="connsiteY3" fmla="*/ 153838 h 2717800"/>
              <a:gd name="connsiteX4" fmla="*/ 187325 w 5384800"/>
              <a:gd name="connsiteY4" fmla="*/ 399912 h 2717800"/>
              <a:gd name="connsiteX5" fmla="*/ 187325 w 5384800"/>
              <a:gd name="connsiteY5" fmla="*/ 2317889 h 2717800"/>
              <a:gd name="connsiteX6" fmla="*/ 433399 w 5384800"/>
              <a:gd name="connsiteY6" fmla="*/ 2563963 h 2717800"/>
              <a:gd name="connsiteX7" fmla="*/ 4951401 w 5384800"/>
              <a:gd name="connsiteY7" fmla="*/ 2563963 h 2717800"/>
              <a:gd name="connsiteX8" fmla="*/ 5197475 w 5384800"/>
              <a:gd name="connsiteY8" fmla="*/ 2317889 h 2717800"/>
              <a:gd name="connsiteX9" fmla="*/ 5197475 w 5384800"/>
              <a:gd name="connsiteY9" fmla="*/ 2200275 h 2717800"/>
              <a:gd name="connsiteX10" fmla="*/ 5384800 w 5384800"/>
              <a:gd name="connsiteY10" fmla="*/ 2200275 h 2717800"/>
              <a:gd name="connsiteX11" fmla="*/ 5384800 w 5384800"/>
              <a:gd name="connsiteY11" fmla="*/ 2404519 h 2717800"/>
              <a:gd name="connsiteX12" fmla="*/ 5071519 w 5384800"/>
              <a:gd name="connsiteY12" fmla="*/ 2717800 h 2717800"/>
              <a:gd name="connsiteX13" fmla="*/ 313281 w 5384800"/>
              <a:gd name="connsiteY13" fmla="*/ 2717800 h 2717800"/>
              <a:gd name="connsiteX14" fmla="*/ 0 w 5384800"/>
              <a:gd name="connsiteY14" fmla="*/ 2404519 h 2717800"/>
              <a:gd name="connsiteX15" fmla="*/ 0 w 5384800"/>
              <a:gd name="connsiteY15" fmla="*/ 313281 h 2717800"/>
              <a:gd name="connsiteX16" fmla="*/ 313281 w 5384800"/>
              <a:gd name="connsiteY16" fmla="*/ 0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84800" h="2717800">
                <a:moveTo>
                  <a:pt x="313281" y="0"/>
                </a:moveTo>
                <a:lnTo>
                  <a:pt x="3682742" y="0"/>
                </a:lnTo>
                <a:lnTo>
                  <a:pt x="3128673" y="153838"/>
                </a:lnTo>
                <a:lnTo>
                  <a:pt x="433399" y="153838"/>
                </a:lnTo>
                <a:cubicBezTo>
                  <a:pt x="297496" y="153838"/>
                  <a:pt x="187325" y="264009"/>
                  <a:pt x="187325" y="399912"/>
                </a:cubicBezTo>
                <a:lnTo>
                  <a:pt x="187325" y="2317889"/>
                </a:lnTo>
                <a:cubicBezTo>
                  <a:pt x="187325" y="2453792"/>
                  <a:pt x="297496" y="2563963"/>
                  <a:pt x="433399" y="2563963"/>
                </a:cubicBezTo>
                <a:lnTo>
                  <a:pt x="4951401" y="2563963"/>
                </a:lnTo>
                <a:cubicBezTo>
                  <a:pt x="5087304" y="2563963"/>
                  <a:pt x="5197475" y="2453792"/>
                  <a:pt x="5197475" y="2317889"/>
                </a:cubicBezTo>
                <a:lnTo>
                  <a:pt x="5197475" y="2200275"/>
                </a:lnTo>
                <a:lnTo>
                  <a:pt x="5384800" y="2200275"/>
                </a:lnTo>
                <a:lnTo>
                  <a:pt x="5384800" y="2404519"/>
                </a:lnTo>
                <a:cubicBezTo>
                  <a:pt x="5384800" y="2577539"/>
                  <a:pt x="5244539" y="2717800"/>
                  <a:pt x="5071519" y="2717800"/>
                </a:cubicBezTo>
                <a:lnTo>
                  <a:pt x="313281" y="2717800"/>
                </a:lnTo>
                <a:cubicBezTo>
                  <a:pt x="140261" y="2717800"/>
                  <a:pt x="0" y="2577539"/>
                  <a:pt x="0" y="2404519"/>
                </a:cubicBezTo>
                <a:lnTo>
                  <a:pt x="0" y="313281"/>
                </a:lnTo>
                <a:cubicBezTo>
                  <a:pt x="0" y="140261"/>
                  <a:pt x="140261" y="0"/>
                  <a:pt x="313281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 fov="4200000">
              <a:rot lat="20989980" lon="19517180" rev="221200"/>
            </a:camera>
            <a:lightRig rig="threePt" dir="t"/>
          </a:scene3d>
          <a:sp3d extrusionH="6350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48377" y="1845050"/>
            <a:ext cx="6055502" cy="1992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2.3 </a:t>
            </a:r>
            <a:r>
              <a:rPr lang="ko-KR" altLang="en-US" sz="4400" b="1" dirty="0">
                <a:solidFill>
                  <a:prstClr val="white"/>
                </a:solidFill>
              </a:rPr>
              <a:t>신경망의 톱니바퀴 </a:t>
            </a:r>
            <a:endParaRPr lang="en-US" altLang="ko-KR" sz="4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		</a:t>
            </a:r>
            <a:r>
              <a:rPr lang="ko-KR" altLang="en-US" sz="4400" b="1" dirty="0" err="1">
                <a:solidFill>
                  <a:prstClr val="white"/>
                </a:solidFill>
              </a:rPr>
              <a:t>텐서</a:t>
            </a:r>
            <a:r>
              <a:rPr lang="ko-KR" altLang="en-US" sz="4400" b="1" dirty="0">
                <a:solidFill>
                  <a:prstClr val="white"/>
                </a:solidFill>
              </a:rPr>
              <a:t> 연산</a:t>
            </a:r>
            <a:endParaRPr lang="en-US" altLang="ko-KR" sz="4400" b="1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76292" y="4838700"/>
            <a:ext cx="5613400" cy="584200"/>
          </a:xfrm>
          <a:prstGeom prst="ellipse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F46771A-3F6C-4A7A-A4D7-7834108C2B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24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05"/>
    </mc:Choice>
    <mc:Fallback>
      <p:transition spd="slow" advTm="10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003337" y="160181"/>
            <a:ext cx="390829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4400" b="1" i="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텐서</a:t>
            </a:r>
            <a:r>
              <a:rPr lang="ko-KR" altLang="en-US" sz="4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연산의 기하학적 해석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C35E0F-706A-42AA-92E2-266532FAB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177" y="1965513"/>
            <a:ext cx="8216537" cy="35600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A6694D81-CFCA-4FF8-B83E-D6FB0272F8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19600" y="2464200"/>
              <a:ext cx="4218480" cy="28072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A6694D81-CFCA-4FF8-B83E-D6FB0272F8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10240" y="2454840"/>
                <a:ext cx="4237200" cy="282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15653ECA-997F-495A-B885-F3223299BD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35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977">
        <p14:prism dir="r" isContent="1" isInverted="1"/>
      </p:transition>
    </mc:Choice>
    <mc:Fallback>
      <p:transition spd="slow" advTm="209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003337" y="160181"/>
            <a:ext cx="390829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4400" b="1" i="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텐서</a:t>
            </a:r>
            <a:r>
              <a:rPr lang="ko-KR" altLang="en-US" sz="4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연산의 기하학적 해석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B02F20-71D7-48C4-A319-81BF0028B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503" y="1846293"/>
            <a:ext cx="5876109" cy="38360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D16546F8-8931-4E5A-AA80-2F1DFCCE0CA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28040" y="1985760"/>
              <a:ext cx="3692160" cy="28630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D16546F8-8931-4E5A-AA80-2F1DFCCE0C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8680" y="1976400"/>
                <a:ext cx="3710880" cy="2881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D33634C-6274-479D-B0EC-70026B26D4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6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5459">
        <p14:prism dir="r" isContent="1" isInverted="1"/>
      </p:transition>
    </mc:Choice>
    <mc:Fallback>
      <p:transition spd="slow" advTm="254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233590" y="199369"/>
            <a:ext cx="497849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4400" b="1" i="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딥러닝의</a:t>
            </a:r>
            <a:r>
              <a:rPr lang="ko-KR" altLang="en-US" sz="4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기하학적 </a:t>
            </a:r>
            <a:r>
              <a:rPr lang="en-US" altLang="ko-KR" sz="4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ko-KR" altLang="en-US" sz="4400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51BF8E-AF83-434E-AF4F-AD31EA919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94" y="2613853"/>
            <a:ext cx="9339943" cy="32774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F02D0A3-BA4B-40FB-8F25-1E66B2CA49B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53560" y="2512080"/>
              <a:ext cx="3022560" cy="31582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F02D0A3-BA4B-40FB-8F25-1E66B2CA49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44200" y="2502720"/>
                <a:ext cx="3041280" cy="3177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F541B5C9-0D46-4537-A529-80797F3B56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58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5385">
        <p14:prism dir="r" isContent="1" isInverted="1"/>
      </p:transition>
    </mc:Choice>
    <mc:Fallback>
      <p:transition spd="slow" advTm="453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498105" y="201706"/>
            <a:ext cx="2818399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 err="1">
                <a:solidFill>
                  <a:prstClr val="white"/>
                </a:solidFill>
              </a:rPr>
              <a:t>텐서</a:t>
            </a:r>
            <a:r>
              <a:rPr lang="ko-KR" altLang="en-US" sz="4400" b="1" dirty="0">
                <a:solidFill>
                  <a:prstClr val="white"/>
                </a:solidFill>
              </a:rPr>
              <a:t> 연산</a:t>
            </a:r>
            <a:endParaRPr lang="en-US" altLang="ko-KR" sz="4400" b="1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421AD9-AE73-4FC1-A0BA-2F9E44AAE8BC}"/>
              </a:ext>
            </a:extLst>
          </p:cNvPr>
          <p:cNvSpPr/>
          <p:nvPr/>
        </p:nvSpPr>
        <p:spPr>
          <a:xfrm>
            <a:off x="1327776" y="1545370"/>
            <a:ext cx="8421342" cy="1172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prstClr val="white"/>
                </a:solidFill>
              </a:rPr>
              <a:t>컴퓨터 프로그램을 이진수의 입력을 처리하는 몇 개의 이항 연산 </a:t>
            </a:r>
            <a:r>
              <a:rPr lang="en-US" altLang="ko-KR" sz="2500" b="1" dirty="0">
                <a:solidFill>
                  <a:prstClr val="white"/>
                </a:solidFill>
              </a:rPr>
              <a:t>(AND,OR,NOR)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E365BE49-5168-4F89-AEDF-D7DBC541FEF2}"/>
              </a:ext>
            </a:extLst>
          </p:cNvPr>
          <p:cNvSpPr/>
          <p:nvPr/>
        </p:nvSpPr>
        <p:spPr>
          <a:xfrm>
            <a:off x="5271247" y="2717486"/>
            <a:ext cx="968188" cy="10264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5843DA-9456-4BE0-9E2D-65F5CE72891C}"/>
              </a:ext>
            </a:extLst>
          </p:cNvPr>
          <p:cNvSpPr/>
          <p:nvPr/>
        </p:nvSpPr>
        <p:spPr>
          <a:xfrm>
            <a:off x="1327776" y="4064552"/>
            <a:ext cx="8421342" cy="1172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prstClr val="white"/>
                </a:solidFill>
              </a:rPr>
              <a:t>심층 신경망이 학습한 모든 변환을 수치데이터 </a:t>
            </a:r>
            <a:r>
              <a:rPr lang="ko-KR" altLang="en-US" sz="2500" b="1" dirty="0" err="1">
                <a:solidFill>
                  <a:prstClr val="white"/>
                </a:solidFill>
              </a:rPr>
              <a:t>텐서에</a:t>
            </a:r>
            <a:r>
              <a:rPr lang="ko-KR" altLang="en-US" sz="2500" b="1" dirty="0">
                <a:solidFill>
                  <a:prstClr val="white"/>
                </a:solidFill>
              </a:rPr>
              <a:t> 적용하는 </a:t>
            </a:r>
            <a:r>
              <a:rPr lang="ko-KR" altLang="en-US" sz="2500" b="1" dirty="0" err="1">
                <a:solidFill>
                  <a:prstClr val="white"/>
                </a:solidFill>
              </a:rPr>
              <a:t>텐서</a:t>
            </a:r>
            <a:r>
              <a:rPr lang="ko-KR" altLang="en-US" sz="2500" b="1" dirty="0">
                <a:solidFill>
                  <a:prstClr val="white"/>
                </a:solidFill>
              </a:rPr>
              <a:t> 연산으로 나타낼 수 있다</a:t>
            </a:r>
            <a:r>
              <a:rPr lang="en-US" altLang="ko-KR" sz="2500" b="1" dirty="0">
                <a:solidFill>
                  <a:prstClr val="white"/>
                </a:solidFill>
              </a:rPr>
              <a:t>. 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1EB2C4F-1568-49B6-BADB-44FF725C74E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97920" y="1411560"/>
              <a:ext cx="2049480" cy="40752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1EB2C4F-1568-49B6-BADB-44FF725C74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8560" y="1402200"/>
                <a:ext cx="2068200" cy="40939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3EB10D4-14DD-4ECB-8EBC-98E82D7F7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47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95">
        <p14:prism dir="r" isContent="1" isInverted="1"/>
      </p:transition>
    </mc:Choice>
    <mc:Fallback>
      <p:transition spd="slow" advTm="200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498105" y="201706"/>
            <a:ext cx="2818399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 err="1">
                <a:solidFill>
                  <a:prstClr val="white"/>
                </a:solidFill>
              </a:rPr>
              <a:t>텐서</a:t>
            </a:r>
            <a:r>
              <a:rPr lang="ko-KR" altLang="en-US" sz="4400" b="1" dirty="0">
                <a:solidFill>
                  <a:prstClr val="white"/>
                </a:solidFill>
              </a:rPr>
              <a:t> 연산</a:t>
            </a:r>
            <a:endParaRPr lang="en-US" altLang="ko-KR" sz="4400" b="1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5843DA-9456-4BE0-9E2D-65F5CE72891C}"/>
              </a:ext>
            </a:extLst>
          </p:cNvPr>
          <p:cNvSpPr/>
          <p:nvPr/>
        </p:nvSpPr>
        <p:spPr>
          <a:xfrm>
            <a:off x="1108140" y="1496090"/>
            <a:ext cx="8421342" cy="3480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 err="1">
                <a:solidFill>
                  <a:prstClr val="white"/>
                </a:solidFill>
              </a:rPr>
              <a:t>텐서연산</a:t>
            </a:r>
            <a:r>
              <a:rPr lang="ko-KR" altLang="en-US" sz="2500" b="1" dirty="0">
                <a:solidFill>
                  <a:prstClr val="white"/>
                </a:solidFill>
              </a:rPr>
              <a:t> </a:t>
            </a:r>
            <a:r>
              <a:rPr lang="en-US" altLang="ko-KR" sz="2500" b="1" dirty="0">
                <a:solidFill>
                  <a:prstClr val="white"/>
                </a:solidFill>
              </a:rPr>
              <a:t>= </a:t>
            </a:r>
            <a:r>
              <a:rPr lang="ko-KR" altLang="en-US" sz="2500" b="1" dirty="0" err="1">
                <a:solidFill>
                  <a:prstClr val="white"/>
                </a:solidFill>
              </a:rPr>
              <a:t>텐서</a:t>
            </a:r>
            <a:r>
              <a:rPr lang="ko-KR" altLang="en-US" sz="2500" b="1" dirty="0">
                <a:solidFill>
                  <a:prstClr val="white"/>
                </a:solidFill>
              </a:rPr>
              <a:t> 덧셈</a:t>
            </a:r>
            <a:r>
              <a:rPr lang="en-US" altLang="ko-KR" sz="2500" b="1" dirty="0">
                <a:solidFill>
                  <a:prstClr val="white"/>
                </a:solidFill>
              </a:rPr>
              <a:t>, </a:t>
            </a:r>
            <a:r>
              <a:rPr lang="ko-KR" altLang="en-US" sz="2500" b="1" dirty="0" err="1">
                <a:solidFill>
                  <a:prstClr val="white"/>
                </a:solidFill>
              </a:rPr>
              <a:t>텐서</a:t>
            </a:r>
            <a:r>
              <a:rPr lang="ko-KR" altLang="en-US" sz="2500" b="1" dirty="0">
                <a:solidFill>
                  <a:prstClr val="white"/>
                </a:solidFill>
              </a:rPr>
              <a:t> 곱셈 등 </a:t>
            </a:r>
            <a:endParaRPr lang="en-US" altLang="ko-KR" sz="25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5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white"/>
                </a:solidFill>
              </a:rPr>
              <a:t>EX) OUTPUT = RELU(DOT(W, INPUT) + B)</a:t>
            </a:r>
          </a:p>
          <a:p>
            <a:pPr>
              <a:lnSpc>
                <a:spcPct val="150000"/>
              </a:lnSpc>
            </a:pPr>
            <a:endParaRPr lang="en-US" altLang="ko-KR" sz="25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white"/>
                </a:solidFill>
              </a:rPr>
              <a:t>W</a:t>
            </a:r>
            <a:r>
              <a:rPr lang="ko-KR" altLang="en-US" sz="2500" b="1" dirty="0">
                <a:solidFill>
                  <a:prstClr val="white"/>
                </a:solidFill>
              </a:rPr>
              <a:t>는</a:t>
            </a:r>
            <a:r>
              <a:rPr lang="en-US" altLang="ko-KR" sz="2500" b="1" dirty="0">
                <a:solidFill>
                  <a:prstClr val="white"/>
                </a:solidFill>
              </a:rPr>
              <a:t> 2D</a:t>
            </a:r>
            <a:r>
              <a:rPr lang="ko-KR" altLang="en-US" sz="2500" b="1" dirty="0" err="1">
                <a:solidFill>
                  <a:prstClr val="white"/>
                </a:solidFill>
              </a:rPr>
              <a:t>텐서이고</a:t>
            </a:r>
            <a:r>
              <a:rPr lang="en-US" altLang="ko-KR" sz="2500" b="1" dirty="0">
                <a:solidFill>
                  <a:prstClr val="white"/>
                </a:solidFill>
              </a:rPr>
              <a:t>, B</a:t>
            </a:r>
            <a:r>
              <a:rPr lang="ko-KR" altLang="en-US" sz="2500" b="1" dirty="0">
                <a:solidFill>
                  <a:prstClr val="white"/>
                </a:solidFill>
              </a:rPr>
              <a:t>는 벡터이다</a:t>
            </a:r>
            <a:r>
              <a:rPr lang="en-US" altLang="ko-KR" sz="2500" b="1" dirty="0">
                <a:solidFill>
                  <a:prstClr val="white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white"/>
                </a:solidFill>
              </a:rPr>
              <a:t>RELU(x) </a:t>
            </a:r>
            <a:r>
              <a:rPr lang="ko-KR" altLang="en-US" sz="2500" b="1" dirty="0">
                <a:solidFill>
                  <a:prstClr val="white"/>
                </a:solidFill>
              </a:rPr>
              <a:t>는 </a:t>
            </a:r>
            <a:r>
              <a:rPr lang="en-US" altLang="ko-KR" sz="2500" b="1" dirty="0">
                <a:solidFill>
                  <a:prstClr val="white"/>
                </a:solidFill>
              </a:rPr>
              <a:t>MAX(X,0)</a:t>
            </a:r>
            <a:r>
              <a:rPr lang="ko-KR" altLang="en-US" sz="2500" b="1" dirty="0">
                <a:solidFill>
                  <a:prstClr val="white"/>
                </a:solidFill>
              </a:rPr>
              <a:t>이다</a:t>
            </a:r>
            <a:r>
              <a:rPr lang="en-US" altLang="ko-KR" sz="2500" b="1" dirty="0">
                <a:solidFill>
                  <a:prstClr val="white"/>
                </a:solidFill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079072BD-5A24-4A4A-BA91-71EAA1752BF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80080" y="1371600"/>
              <a:ext cx="6953760" cy="370872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079072BD-5A24-4A4A-BA91-71EAA1752B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0720" y="1362240"/>
                <a:ext cx="6972480" cy="3727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7DEBECD-E0F0-44D5-82D8-40E99E27A1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93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8113">
        <p14:prism dir="r" isContent="1" isInverted="1"/>
      </p:transition>
    </mc:Choice>
    <mc:Fallback>
      <p:transition spd="slow" advTm="381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498105" y="201706"/>
            <a:ext cx="2818399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RELU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5843DA-9456-4BE0-9E2D-65F5CE72891C}"/>
              </a:ext>
            </a:extLst>
          </p:cNvPr>
          <p:cNvSpPr/>
          <p:nvPr/>
        </p:nvSpPr>
        <p:spPr>
          <a:xfrm>
            <a:off x="946776" y="1496090"/>
            <a:ext cx="8421342" cy="4473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 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Spoqa Han Sans"/>
              </a:rPr>
              <a:t>Rectified Linear Unit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Spoqa Han Sans"/>
              </a:rPr>
              <a:t>정류한 선형 유닛</a:t>
            </a:r>
            <a:endParaRPr lang="en-US" altLang="ko-KR" sz="2800" b="1" dirty="0">
              <a:solidFill>
                <a:schemeClr val="bg1"/>
              </a:solidFill>
              <a:latin typeface="Spoqa Han Sans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chemeClr val="bg1"/>
              </a:solidFill>
              <a:latin typeface="Spoqa Han Sans"/>
            </a:endParaRPr>
          </a:p>
          <a:p>
            <a:pPr>
              <a:lnSpc>
                <a:spcPct val="150000"/>
              </a:lnSpc>
            </a:pPr>
            <a:r>
              <a:rPr lang="en-US" altLang="ko-KR" sz="2800" b="0" i="0" dirty="0" err="1">
                <a:solidFill>
                  <a:schemeClr val="bg1"/>
                </a:solidFill>
                <a:effectLst/>
                <a:latin typeface="Spoqa Han Sans"/>
              </a:rPr>
              <a:t>ReLu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는 </a:t>
            </a:r>
            <a:r>
              <a:rPr lang="ko-KR" altLang="en-US" sz="2800" b="0" i="0" dirty="0" err="1">
                <a:solidFill>
                  <a:schemeClr val="bg1"/>
                </a:solidFill>
                <a:effectLst/>
                <a:latin typeface="Spoqa Han Sans"/>
              </a:rPr>
              <a:t>입력값이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0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보다 작으면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0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이고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0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보다 크면 </a:t>
            </a:r>
            <a:r>
              <a:rPr lang="ko-KR" altLang="en-US" sz="2800" b="0" i="0" dirty="0" err="1">
                <a:solidFill>
                  <a:schemeClr val="bg1"/>
                </a:solidFill>
                <a:effectLst/>
                <a:latin typeface="Spoqa Han Sans"/>
              </a:rPr>
              <a:t>입력값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 그대로를 내보낸다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. </a:t>
            </a:r>
            <a:br>
              <a:rPr lang="ko-KR" altLang="en-US" sz="2800" dirty="0"/>
            </a:br>
            <a:br>
              <a:rPr lang="ko-KR" altLang="en-US" sz="2800" dirty="0"/>
            </a:br>
            <a:endParaRPr lang="en-US" altLang="ko-KR" sz="25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BF36E4-E80E-48EF-9D30-CA8F2A4CB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334" y="1610501"/>
            <a:ext cx="4554446" cy="43786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0369C3F-D76F-4A68-BB4A-6EE4A07B21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5280" y="1188360"/>
              <a:ext cx="9648720" cy="482472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0369C3F-D76F-4A68-BB4A-6EE4A07B21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920" y="1179000"/>
                <a:ext cx="9667440" cy="4843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FD7E02CE-C71B-4231-8842-C12166B8DB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14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7231">
        <p14:prism dir="r" isContent="1" isInverted="1"/>
      </p:transition>
    </mc:Choice>
    <mc:Fallback>
      <p:transition spd="slow" advTm="372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498105" y="201706"/>
            <a:ext cx="2818399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</a:rPr>
              <a:t>RELU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5843DA-9456-4BE0-9E2D-65F5CE72891C}"/>
              </a:ext>
            </a:extLst>
          </p:cNvPr>
          <p:cNvSpPr/>
          <p:nvPr/>
        </p:nvSpPr>
        <p:spPr>
          <a:xfrm>
            <a:off x="1529481" y="1530274"/>
            <a:ext cx="8421342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l">
              <a:buAutoNum type="arabicPeriod"/>
            </a:pP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Sparse activation : 0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이하의 입력에 대해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0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을 출력함으로 부분적으로 활성화 </a:t>
            </a:r>
            <a:r>
              <a:rPr lang="ko-KR" altLang="en-US" sz="2800" b="0" i="0" dirty="0" err="1">
                <a:solidFill>
                  <a:schemeClr val="bg1"/>
                </a:solidFill>
                <a:effectLst/>
                <a:latin typeface="Spoqa Han Sans"/>
              </a:rPr>
              <a:t>시킬수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 있다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.</a:t>
            </a:r>
          </a:p>
          <a:p>
            <a:pPr marL="514350" indent="-514350" algn="l">
              <a:buAutoNum type="arabicPeriod"/>
            </a:pPr>
            <a:endParaRPr lang="en-US" altLang="ko-KR" sz="2800" b="0" i="0" dirty="0">
              <a:solidFill>
                <a:schemeClr val="bg1"/>
              </a:solidFill>
              <a:effectLst/>
              <a:latin typeface="Spoqa Han Sans"/>
            </a:endParaRPr>
          </a:p>
          <a:p>
            <a:pPr algn="l"/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2. Efficient gradient </a:t>
            </a:r>
            <a:r>
              <a:rPr lang="en-US" altLang="ko-KR" sz="2800" b="0" i="0" dirty="0" err="1">
                <a:solidFill>
                  <a:schemeClr val="bg1"/>
                </a:solidFill>
                <a:effectLst/>
                <a:latin typeface="Spoqa Han Sans"/>
              </a:rPr>
              <a:t>propagtion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 : gradient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의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vanishing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이 없으며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gradient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가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exploding 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되지 않는다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.</a:t>
            </a:r>
          </a:p>
          <a:p>
            <a:pPr algn="l"/>
            <a:endParaRPr lang="en-US" altLang="ko-KR" sz="2800" b="0" i="0" dirty="0">
              <a:solidFill>
                <a:schemeClr val="bg1"/>
              </a:solidFill>
              <a:effectLst/>
              <a:latin typeface="Spoqa Han Sans"/>
            </a:endParaRPr>
          </a:p>
          <a:p>
            <a:pPr algn="l"/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3. Efficient computation : </a:t>
            </a:r>
            <a:r>
              <a:rPr lang="ko-KR" altLang="en-US" sz="2800" b="0" i="0" dirty="0" err="1">
                <a:solidFill>
                  <a:schemeClr val="bg1"/>
                </a:solidFill>
                <a:effectLst/>
                <a:latin typeface="Spoqa Han Sans"/>
              </a:rPr>
              <a:t>선형함수이므로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Spoqa Han Sans"/>
              </a:rPr>
              <a:t> 미분 계산이 매우 간단하다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Spoqa Han Sans"/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699DEE4-6CAE-4953-A18A-81E8EAF690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1120" y="1188360"/>
              <a:ext cx="9521280" cy="43621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699DEE4-6CAE-4953-A18A-81E8EAF690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760" y="1179000"/>
                <a:ext cx="9540000" cy="4380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DBBC15E2-253E-46F2-97E8-D4B41B1C0D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46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8663">
        <p14:prism dir="r" isContent="1" isInverted="1"/>
      </p:transition>
    </mc:Choice>
    <mc:Fallback>
      <p:transition spd="slow" advTm="286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229164" y="215153"/>
            <a:ext cx="3773142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>
                <a:solidFill>
                  <a:prstClr val="white"/>
                </a:solidFill>
              </a:rPr>
              <a:t>브로드 캐스팅</a:t>
            </a:r>
            <a:endParaRPr lang="en-US" altLang="ko-KR" sz="4400" b="1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5843DA-9456-4BE0-9E2D-65F5CE72891C}"/>
              </a:ext>
            </a:extLst>
          </p:cNvPr>
          <p:cNvSpPr/>
          <p:nvPr/>
        </p:nvSpPr>
        <p:spPr>
          <a:xfrm>
            <a:off x="1529481" y="1760909"/>
            <a:ext cx="84213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1.</a:t>
            </a:r>
            <a:r>
              <a:rPr lang="ko-KR" altLang="en-US" sz="2500" b="1" dirty="0">
                <a:solidFill>
                  <a:schemeClr val="bg1"/>
                </a:solidFill>
              </a:rPr>
              <a:t>큰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텐서의</a:t>
            </a:r>
            <a:r>
              <a:rPr lang="ko-KR" altLang="en-US" sz="2500" b="1" dirty="0">
                <a:solidFill>
                  <a:schemeClr val="bg1"/>
                </a:solidFill>
              </a:rPr>
              <a:t> 차원에 맞도록 작은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텐서에</a:t>
            </a:r>
            <a:r>
              <a:rPr lang="ko-KR" altLang="en-US" sz="2500" b="1" dirty="0">
                <a:solidFill>
                  <a:schemeClr val="bg1"/>
                </a:solidFill>
              </a:rPr>
              <a:t> 축이 추가된다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en-US" altLang="ko-KR" sz="2500" b="1" dirty="0">
                <a:solidFill>
                  <a:schemeClr val="bg1"/>
                </a:solidFill>
              </a:rPr>
              <a:t>2.</a:t>
            </a:r>
            <a:r>
              <a:rPr lang="ko-KR" altLang="en-US" sz="2500" b="1" dirty="0">
                <a:solidFill>
                  <a:schemeClr val="bg1"/>
                </a:solidFill>
              </a:rPr>
              <a:t>작은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텐서가</a:t>
            </a:r>
            <a:r>
              <a:rPr lang="ko-KR" altLang="en-US" sz="2500" b="1" dirty="0">
                <a:solidFill>
                  <a:schemeClr val="bg1"/>
                </a:solidFill>
              </a:rPr>
              <a:t> 새 축을 따라서 큰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텐서의</a:t>
            </a:r>
            <a:r>
              <a:rPr lang="ko-KR" altLang="en-US" sz="2500" b="1" dirty="0">
                <a:solidFill>
                  <a:schemeClr val="bg1"/>
                </a:solidFill>
              </a:rPr>
              <a:t> 크기에 맞도록 반복된다</a:t>
            </a:r>
            <a:r>
              <a:rPr lang="en-US" altLang="ko-KR" sz="2500" b="1" dirty="0">
                <a:solidFill>
                  <a:schemeClr val="bg1"/>
                </a:solidFill>
              </a:rPr>
              <a:t>. 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30928B4A-23F9-4E1E-9C72-3AFADEFF968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2680" y="1315800"/>
              <a:ext cx="8301240" cy="22971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30928B4A-23F9-4E1E-9C72-3AFADEFF96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3320" y="1306440"/>
                <a:ext cx="8319960" cy="2315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A92382B-3902-49FA-99E4-3A3B32C6B8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85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9514">
        <p14:prism dir="r" isContent="1" isInverted="1"/>
      </p:transition>
    </mc:Choice>
    <mc:Fallback>
      <p:transition spd="slow" advTm="195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229164" y="215153"/>
            <a:ext cx="3773142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 err="1">
                <a:solidFill>
                  <a:prstClr val="white"/>
                </a:solidFill>
              </a:rPr>
              <a:t>텐서</a:t>
            </a:r>
            <a:r>
              <a:rPr lang="ko-KR" altLang="en-US" sz="4400" b="1" dirty="0">
                <a:solidFill>
                  <a:prstClr val="white"/>
                </a:solidFill>
              </a:rPr>
              <a:t> </a:t>
            </a:r>
            <a:r>
              <a:rPr lang="ko-KR" altLang="en-US" sz="4400" b="1" dirty="0" err="1">
                <a:solidFill>
                  <a:prstClr val="white"/>
                </a:solidFill>
              </a:rPr>
              <a:t>점곱</a:t>
            </a:r>
            <a:endParaRPr lang="en-US" altLang="ko-KR" sz="4400" b="1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5843DA-9456-4BE0-9E2D-65F5CE72891C}"/>
              </a:ext>
            </a:extLst>
          </p:cNvPr>
          <p:cNvSpPr/>
          <p:nvPr/>
        </p:nvSpPr>
        <p:spPr>
          <a:xfrm>
            <a:off x="1529481" y="1760909"/>
            <a:ext cx="84213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텐서</a:t>
            </a:r>
            <a:r>
              <a:rPr lang="ko-KR" altLang="en-US" sz="2500" b="1" dirty="0">
                <a:solidFill>
                  <a:schemeClr val="bg1"/>
                </a:solidFill>
              </a:rPr>
              <a:t> 곱셈이라고도 부른다</a:t>
            </a:r>
            <a:r>
              <a:rPr lang="en-US" altLang="ko-KR" sz="2500" b="1" dirty="0">
                <a:solidFill>
                  <a:schemeClr val="bg1"/>
                </a:solidFill>
              </a:rPr>
              <a:t>. (</a:t>
            </a:r>
            <a:r>
              <a:rPr lang="ko-KR" altLang="en-US" sz="2500" b="1" dirty="0" err="1">
                <a:solidFill>
                  <a:schemeClr val="bg1"/>
                </a:solidFill>
              </a:rPr>
              <a:t>원소별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ko-KR" altLang="en-US" sz="2500" b="1" dirty="0" err="1">
                <a:solidFill>
                  <a:schemeClr val="bg1"/>
                </a:solidFill>
              </a:rPr>
              <a:t>곱셉과는</a:t>
            </a:r>
            <a:r>
              <a:rPr lang="ko-KR" altLang="en-US" sz="2500" b="1" dirty="0">
                <a:solidFill>
                  <a:schemeClr val="bg1"/>
                </a:solidFill>
              </a:rPr>
              <a:t> 다르다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 err="1">
                <a:solidFill>
                  <a:schemeClr val="bg1"/>
                </a:solidFill>
              </a:rPr>
              <a:t>원소별</a:t>
            </a:r>
            <a:r>
              <a:rPr lang="ko-KR" altLang="en-US" sz="2500" b="1" dirty="0">
                <a:solidFill>
                  <a:schemeClr val="bg1"/>
                </a:solidFill>
              </a:rPr>
              <a:t> 곱셈에서는 </a:t>
            </a:r>
            <a:r>
              <a:rPr lang="en-US" altLang="ko-KR" sz="2500" b="1" dirty="0">
                <a:solidFill>
                  <a:schemeClr val="bg1"/>
                </a:solidFill>
              </a:rPr>
              <a:t>*</a:t>
            </a:r>
            <a:r>
              <a:rPr lang="ko-KR" altLang="en-US" sz="2500" b="1" dirty="0">
                <a:solidFill>
                  <a:schemeClr val="bg1"/>
                </a:solidFill>
              </a:rPr>
              <a:t>을 사용하지만</a:t>
            </a:r>
            <a:r>
              <a:rPr lang="en-US" altLang="ko-KR" sz="2500" b="1" dirty="0">
                <a:solidFill>
                  <a:schemeClr val="bg1"/>
                </a:solidFill>
              </a:rPr>
              <a:t>,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</a:t>
            </a:r>
            <a:r>
              <a:rPr lang="ko-KR" altLang="en-US" sz="2500" b="1" dirty="0">
                <a:solidFill>
                  <a:schemeClr val="bg1"/>
                </a:solidFill>
              </a:rPr>
              <a:t> 곱셈에서는 </a:t>
            </a:r>
            <a:r>
              <a:rPr lang="en-US" altLang="ko-KR" sz="2500" b="1" dirty="0">
                <a:solidFill>
                  <a:schemeClr val="bg1"/>
                </a:solidFill>
              </a:rPr>
              <a:t>DOT</a:t>
            </a:r>
            <a:r>
              <a:rPr lang="ko-KR" altLang="en-US" sz="2500" b="1" dirty="0">
                <a:solidFill>
                  <a:schemeClr val="bg1"/>
                </a:solidFill>
              </a:rPr>
              <a:t>연산자를 사용한다</a:t>
            </a:r>
            <a:r>
              <a:rPr lang="en-US" altLang="ko-KR" sz="2500" b="1" dirty="0">
                <a:solidFill>
                  <a:schemeClr val="bg1"/>
                </a:solidFill>
              </a:rPr>
              <a:t>. 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DCF12FD0-FE9C-4FCE-B610-39A4411DD1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92040" y="271080"/>
              <a:ext cx="8986680" cy="32619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DCF12FD0-FE9C-4FCE-B610-39A4411DD1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680" y="261720"/>
                <a:ext cx="9005400" cy="3280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49D9120-2F83-43F9-B786-B0968CBA4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4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2239">
        <p14:prism dir="r" isContent="1" isInverted="1"/>
      </p:transition>
    </mc:Choice>
    <mc:Fallback>
      <p:transition spd="slow" advTm="32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1229164" y="215153"/>
            <a:ext cx="3773142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 err="1">
                <a:solidFill>
                  <a:prstClr val="white"/>
                </a:solidFill>
              </a:rPr>
              <a:t>텐서</a:t>
            </a:r>
            <a:r>
              <a:rPr lang="ko-KR" altLang="en-US" sz="4400" b="1" dirty="0">
                <a:solidFill>
                  <a:prstClr val="white"/>
                </a:solidFill>
              </a:rPr>
              <a:t> </a:t>
            </a:r>
            <a:r>
              <a:rPr lang="ko-KR" altLang="en-US" sz="4400" b="1" dirty="0" err="1">
                <a:solidFill>
                  <a:prstClr val="white"/>
                </a:solidFill>
              </a:rPr>
              <a:t>점곱</a:t>
            </a:r>
            <a:endParaRPr lang="en-US" altLang="ko-KR" sz="44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7FA9F3-B072-46E7-ACBE-0587E3C4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824" y="1496090"/>
            <a:ext cx="6129609" cy="40294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AA402F29-C7EA-451D-8EE2-BB9ACB9525F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9000" y="1275840"/>
              <a:ext cx="7854480" cy="460980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AA402F29-C7EA-451D-8EE2-BB9ACB9525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9640" y="1266480"/>
                <a:ext cx="7873200" cy="4628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1B4DB35-BF3D-4D38-A62B-F1C0F27F77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97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3106">
        <p14:prism dir="r" isContent="1" isInverted="1"/>
      </p:transition>
    </mc:Choice>
    <mc:Fallback>
      <p:transition spd="slow" advTm="131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B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 flipH="1">
            <a:off x="582415" y="518963"/>
            <a:ext cx="11375995" cy="5946775"/>
          </a:xfrm>
          <a:custGeom>
            <a:avLst/>
            <a:gdLst>
              <a:gd name="connsiteX0" fmla="*/ 240963 w 11375995"/>
              <a:gd name="connsiteY0" fmla="*/ 0 h 5946775"/>
              <a:gd name="connsiteX1" fmla="*/ 6767624 w 11375995"/>
              <a:gd name="connsiteY1" fmla="*/ 0 h 5946775"/>
              <a:gd name="connsiteX2" fmla="*/ 6567024 w 11375995"/>
              <a:gd name="connsiteY2" fmla="*/ 115019 h 5946775"/>
              <a:gd name="connsiteX3" fmla="*/ 366930 w 11375995"/>
              <a:gd name="connsiteY3" fmla="*/ 115019 h 5946775"/>
              <a:gd name="connsiteX4" fmla="*/ 113679 w 11375995"/>
              <a:gd name="connsiteY4" fmla="*/ 368270 h 5946775"/>
              <a:gd name="connsiteX5" fmla="*/ 113679 w 11375995"/>
              <a:gd name="connsiteY5" fmla="*/ 5578505 h 5946775"/>
              <a:gd name="connsiteX6" fmla="*/ 366930 w 11375995"/>
              <a:gd name="connsiteY6" fmla="*/ 5831756 h 5946775"/>
              <a:gd name="connsiteX7" fmla="*/ 11009065 w 11375995"/>
              <a:gd name="connsiteY7" fmla="*/ 5831756 h 5946775"/>
              <a:gd name="connsiteX8" fmla="*/ 11262316 w 11375995"/>
              <a:gd name="connsiteY8" fmla="*/ 5578505 h 5946775"/>
              <a:gd name="connsiteX9" fmla="*/ 11262316 w 11375995"/>
              <a:gd name="connsiteY9" fmla="*/ 5100637 h 5946775"/>
              <a:gd name="connsiteX10" fmla="*/ 11375995 w 11375995"/>
              <a:gd name="connsiteY10" fmla="*/ 5100637 h 5946775"/>
              <a:gd name="connsiteX11" fmla="*/ 11375995 w 11375995"/>
              <a:gd name="connsiteY11" fmla="*/ 5705812 h 5946775"/>
              <a:gd name="connsiteX12" fmla="*/ 11135032 w 11375995"/>
              <a:gd name="connsiteY12" fmla="*/ 5946775 h 5946775"/>
              <a:gd name="connsiteX13" fmla="*/ 240963 w 11375995"/>
              <a:gd name="connsiteY13" fmla="*/ 5946775 h 5946775"/>
              <a:gd name="connsiteX14" fmla="*/ 0 w 11375995"/>
              <a:gd name="connsiteY14" fmla="*/ 5705812 h 5946775"/>
              <a:gd name="connsiteX15" fmla="*/ 0 w 11375995"/>
              <a:gd name="connsiteY15" fmla="*/ 240963 h 5946775"/>
              <a:gd name="connsiteX16" fmla="*/ 240963 w 11375995"/>
              <a:gd name="connsiteY16" fmla="*/ 0 h 59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75995" h="5946775">
                <a:moveTo>
                  <a:pt x="240963" y="0"/>
                </a:moveTo>
                <a:lnTo>
                  <a:pt x="6767624" y="0"/>
                </a:lnTo>
                <a:lnTo>
                  <a:pt x="6567024" y="115019"/>
                </a:lnTo>
                <a:lnTo>
                  <a:pt x="366930" y="115019"/>
                </a:lnTo>
                <a:cubicBezTo>
                  <a:pt x="227063" y="115019"/>
                  <a:pt x="113679" y="228403"/>
                  <a:pt x="113679" y="368270"/>
                </a:cubicBezTo>
                <a:lnTo>
                  <a:pt x="113679" y="5578505"/>
                </a:lnTo>
                <a:cubicBezTo>
                  <a:pt x="113679" y="5718372"/>
                  <a:pt x="227063" y="5831756"/>
                  <a:pt x="366930" y="5831756"/>
                </a:cubicBezTo>
                <a:lnTo>
                  <a:pt x="11009065" y="5831756"/>
                </a:lnTo>
                <a:cubicBezTo>
                  <a:pt x="11148932" y="5831756"/>
                  <a:pt x="11262316" y="5718372"/>
                  <a:pt x="11262316" y="5578505"/>
                </a:cubicBezTo>
                <a:lnTo>
                  <a:pt x="11262316" y="5100637"/>
                </a:lnTo>
                <a:lnTo>
                  <a:pt x="11375995" y="5100637"/>
                </a:lnTo>
                <a:lnTo>
                  <a:pt x="11375995" y="5705812"/>
                </a:lnTo>
                <a:cubicBezTo>
                  <a:pt x="11375995" y="5838892"/>
                  <a:pt x="11268112" y="5946775"/>
                  <a:pt x="11135032" y="5946775"/>
                </a:cubicBezTo>
                <a:lnTo>
                  <a:pt x="240963" y="5946775"/>
                </a:lnTo>
                <a:cubicBezTo>
                  <a:pt x="107883" y="5946775"/>
                  <a:pt x="0" y="5838892"/>
                  <a:pt x="0" y="5705812"/>
                </a:cubicBezTo>
                <a:lnTo>
                  <a:pt x="0" y="240963"/>
                </a:lnTo>
                <a:cubicBezTo>
                  <a:pt x="0" y="107883"/>
                  <a:pt x="107883" y="0"/>
                  <a:pt x="240963" y="0"/>
                </a:cubicBezTo>
                <a:close/>
              </a:path>
            </a:pathLst>
          </a:custGeom>
          <a:solidFill>
            <a:srgbClr val="2DA2DB"/>
          </a:solidFill>
          <a:ln>
            <a:noFill/>
          </a:ln>
          <a:scene3d>
            <a:camera prst="perspectiveRight">
              <a:rot lat="0" lon="21299992" rev="0"/>
            </a:camera>
            <a:lightRig rig="threePt" dir="t"/>
          </a:scene3d>
          <a:sp3d extrusionH="228600">
            <a:extrusionClr>
              <a:srgbClr val="1D6A9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96BE97-98E2-471E-AB18-438165B5F2A9}"/>
              </a:ext>
            </a:extLst>
          </p:cNvPr>
          <p:cNvSpPr/>
          <p:nvPr/>
        </p:nvSpPr>
        <p:spPr>
          <a:xfrm>
            <a:off x="898834" y="162902"/>
            <a:ext cx="3995979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 err="1">
                <a:solidFill>
                  <a:prstClr val="white"/>
                </a:solidFill>
              </a:rPr>
              <a:t>텐서</a:t>
            </a:r>
            <a:r>
              <a:rPr lang="ko-KR" altLang="en-US" sz="4400" b="1" dirty="0">
                <a:solidFill>
                  <a:prstClr val="white"/>
                </a:solidFill>
              </a:rPr>
              <a:t> 크기 변환</a:t>
            </a:r>
            <a:endParaRPr lang="en-US" altLang="ko-KR" sz="4400" b="1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DD6DC7-2C4E-449A-99ED-5675A5808DF3}"/>
              </a:ext>
            </a:extLst>
          </p:cNvPr>
          <p:cNvSpPr/>
          <p:nvPr/>
        </p:nvSpPr>
        <p:spPr>
          <a:xfrm>
            <a:off x="1529481" y="1760909"/>
            <a:ext cx="84213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</a:rPr>
              <a:t>텐서의</a:t>
            </a:r>
            <a:r>
              <a:rPr lang="ko-KR" altLang="en-US" sz="2500" b="1" dirty="0">
                <a:solidFill>
                  <a:schemeClr val="bg1"/>
                </a:solidFill>
              </a:rPr>
              <a:t> 크기를 변환한다는 것은 특정 크기에 맞게 열과 행을 재배열 한다는 뜻이다</a:t>
            </a:r>
            <a:r>
              <a:rPr lang="en-US" altLang="ko-KR" sz="2500" b="1" dirty="0">
                <a:solidFill>
                  <a:schemeClr val="bg1"/>
                </a:solidFill>
              </a:rPr>
              <a:t>. </a:t>
            </a:r>
          </a:p>
          <a:p>
            <a:endParaRPr lang="en-US" altLang="ko-KR" sz="2500" b="1" dirty="0">
              <a:solidFill>
                <a:schemeClr val="bg1"/>
              </a:solidFill>
            </a:endParaRPr>
          </a:p>
          <a:p>
            <a:r>
              <a:rPr lang="ko-KR" altLang="en-US" sz="2500" b="1" dirty="0">
                <a:solidFill>
                  <a:schemeClr val="bg1"/>
                </a:solidFill>
              </a:rPr>
              <a:t>변환된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텐서는</a:t>
            </a:r>
            <a:r>
              <a:rPr lang="ko-KR" altLang="en-US" sz="2500" b="1" dirty="0">
                <a:solidFill>
                  <a:schemeClr val="bg1"/>
                </a:solidFill>
              </a:rPr>
              <a:t> 원래 </a:t>
            </a:r>
            <a:r>
              <a:rPr lang="ko-KR" altLang="en-US" sz="2500" b="1" dirty="0" err="1">
                <a:solidFill>
                  <a:schemeClr val="bg1"/>
                </a:solidFill>
              </a:rPr>
              <a:t>텐서와</a:t>
            </a:r>
            <a:r>
              <a:rPr lang="ko-KR" altLang="en-US" sz="2500" b="1" dirty="0">
                <a:solidFill>
                  <a:schemeClr val="bg1"/>
                </a:solidFill>
              </a:rPr>
              <a:t> 원소 개수는 동일하다</a:t>
            </a:r>
            <a:r>
              <a:rPr lang="en-US" altLang="ko-KR" sz="2500" b="1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908F41-6242-441C-940D-B6ADE4376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049" y="4547931"/>
            <a:ext cx="8279287" cy="7033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E9329F57-1997-4D6B-A329-5CEADDD8F3C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3160" y="32040"/>
              <a:ext cx="9680760" cy="527940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E9329F57-1997-4D6B-A329-5CEADDD8F3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800" y="22680"/>
                <a:ext cx="9699480" cy="52981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8B59686-A1F8-4087-A257-39E8AC829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10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69925">
        <p14:prism dir="r" isContent="1" isInverted="1"/>
      </p:transition>
    </mc:Choice>
    <mc:Fallback>
      <p:transition spd="slow" advTm="699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243</Words>
  <Application>Microsoft Office PowerPoint</Application>
  <PresentationFormat>와이드스크린</PresentationFormat>
  <Paragraphs>39</Paragraphs>
  <Slides>12</Slides>
  <Notes>0</Notes>
  <HiddenSlides>0</HiddenSlides>
  <MMClips>12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Spoqa Han Sans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배제현</cp:lastModifiedBy>
  <cp:revision>1</cp:revision>
  <dcterms:created xsi:type="dcterms:W3CDTF">2019-10-10T04:32:21Z</dcterms:created>
  <dcterms:modified xsi:type="dcterms:W3CDTF">2021-01-18T13:32:45Z</dcterms:modified>
</cp:coreProperties>
</file>